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7" r:id="rId9"/>
    <p:sldId id="263" r:id="rId10"/>
    <p:sldId id="264" r:id="rId11"/>
    <p:sldId id="265" r:id="rId12"/>
    <p:sldId id="269" r:id="rId13"/>
    <p:sldId id="270" r:id="rId14"/>
    <p:sldId id="280" r:id="rId15"/>
    <p:sldId id="271" r:id="rId16"/>
    <p:sldId id="272" r:id="rId17"/>
    <p:sldId id="278" r:id="rId18"/>
    <p:sldId id="276" r:id="rId19"/>
    <p:sldId id="279" r:id="rId20"/>
    <p:sldId id="277" r:id="rId21"/>
    <p:sldId id="275" r:id="rId22"/>
    <p:sldId id="273" r:id="rId23"/>
    <p:sldId id="274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8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0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AFAE-8D35-EC4B-B054-8BAABB2721D5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272C-CC38-1B4A-A7DD-5C2A7A16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and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6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=image/</a:t>
            </a:r>
            <a:r>
              <a:rPr lang="en-US" dirty="0" err="1" smtClean="0"/>
              <a:t>url.jpg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5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– Ordered and Unordered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92129" cy="4525963"/>
          </a:xfrm>
          <a:ln>
            <a:solidFill>
              <a:srgbClr val="4F81BD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&lt;li&gt;Item 1&lt;/li&gt;</a:t>
            </a:r>
          </a:p>
          <a:p>
            <a:pPr marL="0" indent="0">
              <a:buNone/>
            </a:pPr>
            <a:r>
              <a:rPr lang="en-US" dirty="0" smtClean="0"/>
              <a:t>&lt;li&gt;Item 2&lt;/li&gt;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&lt;li&gt;Item 3&lt;/li&gt;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o</a:t>
            </a:r>
            <a:r>
              <a:rPr lang="en-US" dirty="0" err="1" smtClean="0"/>
              <a:t>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&lt;li&gt;Item 1&lt;/li&gt;</a:t>
            </a:r>
          </a:p>
          <a:p>
            <a:pPr marL="0" indent="0">
              <a:buNone/>
            </a:pPr>
            <a:r>
              <a:rPr lang="en-US" dirty="0" smtClean="0"/>
              <a:t>&lt;li&gt;Item 2&lt;/li&gt;</a:t>
            </a:r>
          </a:p>
          <a:p>
            <a:pPr marL="0" indent="0">
              <a:buNone/>
            </a:pPr>
            <a:r>
              <a:rPr lang="en-US" dirty="0" smtClean="0"/>
              <a:t>&lt;li&gt;Item 3&lt;/li&gt;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100" y="2438400"/>
            <a:ext cx="1866900" cy="19812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717894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&lt;title&gt;Title of the document&lt;/title&gt;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&lt;/head&gt;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The content of the document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11622"/>
          </a:xfrm>
        </p:spPr>
        <p:txBody>
          <a:bodyPr/>
          <a:lstStyle/>
          <a:p>
            <a:r>
              <a:rPr lang="en-US" dirty="0" smtClean="0"/>
              <a:t>Cascading style sheets</a:t>
            </a:r>
          </a:p>
          <a:p>
            <a:r>
              <a:rPr lang="en-US" dirty="0" smtClean="0"/>
              <a:t>Define how the HTML elements look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406458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err="1" smtClean="0"/>
              <a:t>style.css</a:t>
            </a:r>
            <a:endParaRPr lang="en-US" sz="2000" b="1" u="sng" dirty="0" smtClean="0"/>
          </a:p>
          <a:p>
            <a:endParaRPr lang="en-US" dirty="0"/>
          </a:p>
          <a:p>
            <a:r>
              <a:rPr lang="en-US" dirty="0" smtClean="0"/>
              <a:t>body {</a:t>
            </a:r>
          </a:p>
          <a:p>
            <a:r>
              <a:rPr lang="en-US" dirty="0" smtClean="0"/>
              <a:t>background-color: #d0e4fe;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p {</a:t>
            </a:r>
          </a:p>
          <a:p>
            <a:r>
              <a:rPr lang="en-US" dirty="0" smtClean="0"/>
              <a:t>color: blue;</a:t>
            </a:r>
          </a:p>
          <a:p>
            <a:r>
              <a:rPr lang="en-US" dirty="0" smtClean="0"/>
              <a:t>background-color: yellow;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3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HTML and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&lt;title&gt;Title of the document&lt;/title&gt;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&lt;link </a:t>
            </a:r>
            <a:r>
              <a:rPr lang="en-US" dirty="0" err="1" smtClean="0">
                <a:solidFill>
                  <a:srgbClr val="3366FF"/>
                </a:solidFill>
              </a:rPr>
              <a:t>rel</a:t>
            </a:r>
            <a:r>
              <a:rPr lang="en-US" dirty="0" smtClean="0">
                <a:solidFill>
                  <a:srgbClr val="3366FF"/>
                </a:solidFill>
              </a:rPr>
              <a:t>="</a:t>
            </a:r>
            <a:r>
              <a:rPr lang="en-US" dirty="0" err="1" smtClean="0">
                <a:solidFill>
                  <a:srgbClr val="3366FF"/>
                </a:solidFill>
              </a:rPr>
              <a:t>stylesheet</a:t>
            </a:r>
            <a:r>
              <a:rPr lang="en-US" dirty="0" smtClean="0">
                <a:solidFill>
                  <a:srgbClr val="3366FF"/>
                </a:solidFill>
              </a:rPr>
              <a:t>" type="text/</a:t>
            </a:r>
            <a:r>
              <a:rPr lang="en-US" dirty="0" err="1" smtClean="0">
                <a:solidFill>
                  <a:srgbClr val="3366FF"/>
                </a:solidFill>
              </a:rPr>
              <a:t>css</a:t>
            </a:r>
            <a:r>
              <a:rPr lang="en-US" dirty="0" smtClean="0">
                <a:solidFill>
                  <a:srgbClr val="3366FF"/>
                </a:solidFill>
              </a:rPr>
              <a:t>" </a:t>
            </a:r>
            <a:r>
              <a:rPr lang="en-US" dirty="0" err="1" smtClean="0">
                <a:solidFill>
                  <a:srgbClr val="3366FF"/>
                </a:solidFill>
              </a:rPr>
              <a:t>href</a:t>
            </a:r>
            <a:r>
              <a:rPr lang="en-US" dirty="0" smtClean="0">
                <a:solidFill>
                  <a:srgbClr val="3366FF"/>
                </a:solidFill>
              </a:rPr>
              <a:t>="</a:t>
            </a:r>
            <a:r>
              <a:rPr lang="en-US" dirty="0" err="1" smtClean="0">
                <a:solidFill>
                  <a:srgbClr val="3366FF"/>
                </a:solidFill>
              </a:rPr>
              <a:t>style.css</a:t>
            </a:r>
            <a:r>
              <a:rPr lang="en-US" dirty="0" smtClean="0">
                <a:solidFill>
                  <a:srgbClr val="3366FF"/>
                </a:solidFill>
              </a:rPr>
              <a:t>"&gt;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The content of the document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06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pic>
        <p:nvPicPr>
          <p:cNvPr id="6" name="Picture 5" descr="selecto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02" y="2865301"/>
            <a:ext cx="7226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background-color: #ff0000;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background-image: </a:t>
            </a:r>
            <a:r>
              <a:rPr lang="en-US" dirty="0" err="1" smtClean="0"/>
              <a:t>url</a:t>
            </a:r>
            <a:r>
              <a:rPr lang="en-US" dirty="0" smtClean="0"/>
              <a:t>(‘</a:t>
            </a:r>
            <a:r>
              <a:rPr lang="en-US" dirty="0" err="1" smtClean="0"/>
              <a:t>www.image.jpg</a:t>
            </a:r>
            <a:r>
              <a:rPr lang="en-US" dirty="0" smtClean="0"/>
              <a:t>’);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6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Properties: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color: blue;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font-family: “Times New Roman”, Times, serif;</a:t>
            </a:r>
          </a:p>
          <a:p>
            <a:pPr marL="0" indent="0">
              <a:buNone/>
            </a:pPr>
            <a:r>
              <a:rPr lang="en-US" dirty="0" smtClean="0"/>
              <a:t>font-family: “Arial”, sans-serif;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font-size: 40px;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text-align: center;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5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Model</a:t>
            </a:r>
            <a:endParaRPr lang="en-US" dirty="0"/>
          </a:p>
        </p:txBody>
      </p:sp>
      <p:pic>
        <p:nvPicPr>
          <p:cNvPr id="4" name="Picture 3" descr="box-mode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00" y="2006958"/>
            <a:ext cx="68072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59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Properties: box model/sizing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73633" cy="47653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width: 200px;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padding: 10px;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margin: 4px;</a:t>
            </a:r>
          </a:p>
          <a:p>
            <a:pPr marL="0" indent="0">
              <a:buNone/>
            </a:pPr>
            <a:r>
              <a:rPr lang="en-US" dirty="0" smtClean="0"/>
              <a:t>margin-left: 20px;</a:t>
            </a:r>
          </a:p>
          <a:p>
            <a:pPr marL="0" indent="0">
              <a:buNone/>
            </a:pPr>
            <a:r>
              <a:rPr lang="en-US" dirty="0" smtClean="0"/>
              <a:t>margin-right: 10px;</a:t>
            </a:r>
          </a:p>
          <a:p>
            <a:pPr marL="0" indent="0">
              <a:buNone/>
            </a:pPr>
            <a:r>
              <a:rPr lang="en-US" dirty="0" smtClean="0"/>
              <a:t>margin-top: 10px;</a:t>
            </a:r>
          </a:p>
          <a:p>
            <a:pPr marL="0" indent="0">
              <a:buNone/>
            </a:pPr>
            <a:r>
              <a:rPr lang="en-US" dirty="0" smtClean="0"/>
              <a:t>margin-bottom: 0px;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border: 1px solid blue;</a:t>
            </a:r>
          </a:p>
          <a:p>
            <a:pPr marL="0" indent="0">
              <a:buNone/>
            </a:pPr>
            <a:r>
              <a:rPr lang="en-US" dirty="0" smtClean="0"/>
              <a:t>border: 2px dashed green;</a:t>
            </a:r>
            <a:endParaRPr lang="en-US" dirty="0"/>
          </a:p>
        </p:txBody>
      </p:sp>
      <p:pic>
        <p:nvPicPr>
          <p:cNvPr id="5" name="Picture 4" descr="box-mode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117" y="2625603"/>
            <a:ext cx="3463988" cy="1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5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 Text Markup Language</a:t>
            </a:r>
          </a:p>
          <a:p>
            <a:r>
              <a:rPr lang="en-US" dirty="0" smtClean="0"/>
              <a:t>Tells browser how to display text and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25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HTML elements does this CSS apply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8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Selectors: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18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Selects all elements of that type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HTML: 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&lt;li&gt; one &lt;/li&gt;</a:t>
            </a:r>
          </a:p>
          <a:p>
            <a:pPr marL="0" indent="0">
              <a:buNone/>
            </a:pPr>
            <a:r>
              <a:rPr lang="en-US" dirty="0" smtClean="0"/>
              <a:t>&lt;li&gt; two &lt;/li&gt;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CSS:</a:t>
            </a:r>
          </a:p>
          <a:p>
            <a:pPr marL="0" indent="0">
              <a:buNone/>
            </a:pPr>
            <a:r>
              <a:rPr lang="en-US" dirty="0" smtClean="0"/>
              <a:t>li {</a:t>
            </a:r>
          </a:p>
          <a:p>
            <a:pPr marL="0" indent="0">
              <a:buNone/>
            </a:pPr>
            <a:r>
              <a:rPr lang="en-US" dirty="0" err="1" smtClean="0"/>
              <a:t>color:blue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7340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Selectors: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one element can have a given 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HTML: &lt;div id=“name”&gt;…&lt;/div&gt;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CSS:</a:t>
            </a:r>
          </a:p>
          <a:p>
            <a:pPr marL="0" indent="0">
              <a:buNone/>
            </a:pPr>
            <a:r>
              <a:rPr lang="en-US" dirty="0" smtClean="0"/>
              <a:t>#name {</a:t>
            </a:r>
          </a:p>
          <a:p>
            <a:pPr marL="0" indent="0">
              <a:buNone/>
            </a:pPr>
            <a:r>
              <a:rPr lang="en-US" dirty="0" err="1" smtClean="0"/>
              <a:t>color:blue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2402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Selectors: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Multiple elements can have the same class</a:t>
            </a:r>
          </a:p>
          <a:p>
            <a:r>
              <a:rPr lang="en-US" dirty="0" smtClean="0"/>
              <a:t>Elements can have multiple classes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HTML: </a:t>
            </a:r>
          </a:p>
          <a:p>
            <a:pPr marL="0" indent="0">
              <a:buNone/>
            </a:pPr>
            <a:r>
              <a:rPr lang="en-US" dirty="0" smtClean="0"/>
              <a:t>&lt;div class=“alert”&gt;…&lt;/div&gt;</a:t>
            </a:r>
          </a:p>
          <a:p>
            <a:pPr marL="0" indent="0">
              <a:buNone/>
            </a:pPr>
            <a:r>
              <a:rPr lang="en-US" dirty="0" smtClean="0"/>
              <a:t>&lt;div </a:t>
            </a:r>
            <a:r>
              <a:rPr lang="en-US" dirty="0" smtClean="0"/>
              <a:t>class=“alert warning” </a:t>
            </a:r>
            <a:r>
              <a:rPr lang="en-US" dirty="0" smtClean="0"/>
              <a:t>&gt;…&lt;/div&gt;</a:t>
            </a:r>
          </a:p>
          <a:p>
            <a:pPr marL="0" indent="0">
              <a:buNone/>
            </a:pPr>
            <a:r>
              <a:rPr lang="en-US" dirty="0" smtClean="0"/>
              <a:t>&lt;div class = “alert” id=“name”&gt;…&lt;/div&gt;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CSS:</a:t>
            </a:r>
          </a:p>
          <a:p>
            <a:pPr marL="0" indent="0">
              <a:buNone/>
            </a:pPr>
            <a:r>
              <a:rPr lang="en-US" dirty="0" smtClean="0"/>
              <a:t>.alert {</a:t>
            </a:r>
          </a:p>
          <a:p>
            <a:pPr marL="0" indent="0">
              <a:buNone/>
            </a:pPr>
            <a:r>
              <a:rPr lang="en-US" dirty="0" err="1" smtClean="0"/>
              <a:t>color:red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font-size:14px;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61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Lab: HTML and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2 HTML pages: homepage and blog post page</a:t>
            </a:r>
          </a:p>
          <a:p>
            <a:r>
              <a:rPr lang="en-US" dirty="0" smtClean="0"/>
              <a:t>Draw ideas on back of lab</a:t>
            </a:r>
          </a:p>
          <a:p>
            <a:r>
              <a:rPr lang="en-US" dirty="0" smtClean="0"/>
              <a:t>See me if you haven’t </a:t>
            </a:r>
            <a:r>
              <a:rPr lang="en-US" smtClean="0"/>
              <a:t>finished Friday’s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text item goes within opening and closing tags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&lt;p&gt; text goes here &lt;/p&gt;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5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48384"/>
            <a:ext cx="3542730" cy="3083606"/>
          </a:xfrm>
          <a:ln>
            <a:solidFill>
              <a:srgbClr val="4F81BD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&lt;h1&gt;This is a heading&lt;/h1&gt;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&lt;p&gt;Here’s a paragraph&lt;/p&gt;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346" y="1940606"/>
            <a:ext cx="3200400" cy="27432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94697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HTML page – html and body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&lt;h1&gt;My heading&lt;/h1&gt;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&lt;p&gt;This is a paragraph&lt;/p&gt;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7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82523"/>
            <a:ext cx="88392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7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2695"/>
            <a:ext cx="8229600" cy="1143000"/>
          </a:xfrm>
        </p:spPr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55039" cy="4293203"/>
          </a:xfrm>
          <a:ln>
            <a:solidFill>
              <a:srgbClr val="4F81BD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&lt;h1&gt;Heading 1&lt;/h1&gt;</a:t>
            </a:r>
          </a:p>
          <a:p>
            <a:pPr marL="0" indent="0">
              <a:buNone/>
            </a:pPr>
            <a:r>
              <a:rPr lang="en-US" dirty="0" smtClean="0"/>
              <a:t>&lt;h2&gt;Heading 2&lt;/h2&gt;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&lt;h3&gt;Heading 3&lt;/h3&gt;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187" y="1600200"/>
            <a:ext cx="2425700" cy="20320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20470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764"/>
            <a:ext cx="4313229" cy="2111666"/>
          </a:xfrm>
          <a:ln>
            <a:solidFill>
              <a:srgbClr val="4F81BD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/>
              <a:t>g</a:t>
            </a:r>
            <a:r>
              <a:rPr lang="en-US" dirty="0" err="1" smtClean="0"/>
              <a:t>oogle.com</a:t>
            </a:r>
            <a:r>
              <a:rPr lang="en-US" dirty="0" smtClean="0"/>
              <a:t>”&gt;</a:t>
            </a:r>
          </a:p>
          <a:p>
            <a:pPr marL="0" indent="0">
              <a:buNone/>
            </a:pPr>
            <a:r>
              <a:rPr lang="en-US" dirty="0" smtClean="0"/>
              <a:t>Google&lt;/a&gt;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913" y="2358017"/>
            <a:ext cx="1219200" cy="1295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98191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654</Words>
  <Application>Microsoft Macintosh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HTML and CSS</vt:lpstr>
      <vt:lpstr>HTML</vt:lpstr>
      <vt:lpstr>Tags</vt:lpstr>
      <vt:lpstr>Example</vt:lpstr>
      <vt:lpstr>Basic HTML page – html and body tags</vt:lpstr>
      <vt:lpstr>Page structure</vt:lpstr>
      <vt:lpstr>HTML tags</vt:lpstr>
      <vt:lpstr>Headers</vt:lpstr>
      <vt:lpstr>Link</vt:lpstr>
      <vt:lpstr>Image</vt:lpstr>
      <vt:lpstr>Lists – Ordered and Unordered</vt:lpstr>
      <vt:lpstr>HTML head</vt:lpstr>
      <vt:lpstr>CSS</vt:lpstr>
      <vt:lpstr>Connecting HTML and CSS</vt:lpstr>
      <vt:lpstr>Syntax</vt:lpstr>
      <vt:lpstr>Properties: background</vt:lpstr>
      <vt:lpstr>Properties: text</vt:lpstr>
      <vt:lpstr>Box Model</vt:lpstr>
      <vt:lpstr>Properties: box model/sizing</vt:lpstr>
      <vt:lpstr>Selectors</vt:lpstr>
      <vt:lpstr>Selectors: type</vt:lpstr>
      <vt:lpstr>Selectors: id</vt:lpstr>
      <vt:lpstr>Selectors: class</vt:lpstr>
      <vt:lpstr>Lab: HTML and CSS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and CSS</dc:title>
  <dc:creator>Leah Alpert</dc:creator>
  <cp:lastModifiedBy>Leah Alpert</cp:lastModifiedBy>
  <cp:revision>21</cp:revision>
  <dcterms:created xsi:type="dcterms:W3CDTF">2013-07-08T12:02:05Z</dcterms:created>
  <dcterms:modified xsi:type="dcterms:W3CDTF">2013-07-08T15:01:53Z</dcterms:modified>
</cp:coreProperties>
</file>