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7" r:id="rId6"/>
    <p:sldId id="259" r:id="rId7"/>
    <p:sldId id="262" r:id="rId8"/>
    <p:sldId id="264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61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7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36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31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0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9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3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66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98DB-186C-4810-8F9E-9569A5DAA6C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1ABF2-DE8C-4E5E-9CAA-35DDD150F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0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[team name]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Design Review 1, Friday August 1st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GSL Peru, Summer 2014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4800" y="2514600"/>
            <a:ext cx="2209800" cy="1485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chemeClr val="bg1"/>
                </a:solidFill>
              </a:rPr>
              <a:t>Note: you have 10 minutes to present!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139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889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problem are you trying to solve? </a:t>
            </a:r>
          </a:p>
          <a:p>
            <a:r>
              <a:rPr lang="en-US" dirty="0" smtClean="0"/>
              <a:t>Who’s on your team?  </a:t>
            </a:r>
          </a:p>
          <a:p>
            <a:r>
              <a:rPr lang="en-US" dirty="0" smtClean="0"/>
              <a:t>In a few sentences, what does your product do?</a:t>
            </a:r>
          </a:p>
        </p:txBody>
      </p:sp>
    </p:spTree>
    <p:extLst>
      <p:ext uri="{BB962C8B-B14F-4D97-AF65-F5344CB8AC3E}">
        <p14:creationId xmlns:p14="http://schemas.microsoft.com/office/powerpoint/2010/main" val="386917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Persona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600200"/>
            <a:ext cx="4724400" cy="4525963"/>
          </a:xfrm>
        </p:spPr>
        <p:txBody>
          <a:bodyPr/>
          <a:lstStyle/>
          <a:p>
            <a:r>
              <a:rPr lang="en-US" dirty="0" smtClean="0"/>
              <a:t>Put customer persona details here</a:t>
            </a:r>
          </a:p>
          <a:p>
            <a:r>
              <a:rPr lang="en-US" dirty="0" smtClean="0"/>
              <a:t>Depending on the project, you may need to describe multiple personas, as appropriate</a:t>
            </a:r>
            <a:endParaRPr lang="en-US" dirty="0"/>
          </a:p>
        </p:txBody>
      </p:sp>
      <p:pic>
        <p:nvPicPr>
          <p:cNvPr id="1028" name="Picture 4" descr="http://blogs.technet.com/resized-image.ashx/__size/550x0/__key/communityserver-blogs-components-weblogfiles/00-00-00-91-10/6740.StickFigure_5F00_Sunglasses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889"/>
          <a:stretch/>
        </p:blipFill>
        <p:spPr bwMode="auto">
          <a:xfrm>
            <a:off x="-76200" y="685800"/>
            <a:ext cx="3358590" cy="523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105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Market Size</a:t>
            </a:r>
          </a:p>
          <a:p>
            <a:r>
              <a:rPr lang="en-US" dirty="0" smtClean="0"/>
              <a:t>Beachhead Market</a:t>
            </a:r>
          </a:p>
          <a:p>
            <a:r>
              <a:rPr lang="en-US" dirty="0" smtClean="0"/>
              <a:t>TAM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916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is the competition? Major players, minor players, fast growing players. What is the strengths and weaknesses of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8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to be quantitative!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67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 </a:t>
            </a:r>
            <a:r>
              <a:rPr lang="en-US" dirty="0"/>
              <a:t>f</a:t>
            </a:r>
            <a:r>
              <a:rPr lang="en-US" dirty="0" smtClean="0"/>
              <a:t>ull life cycle use cases here, and/or functional use cases for your product as needed.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807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Product Spec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several slides with wireframes and/or storyboards of your product.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86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you going to produce for Demo Day?</a:t>
            </a:r>
          </a:p>
          <a:p>
            <a:r>
              <a:rPr lang="en-US" dirty="0" smtClean="0"/>
              <a:t>Should coincide with High Level Product Specification</a:t>
            </a:r>
          </a:p>
        </p:txBody>
      </p:sp>
    </p:spTree>
    <p:extLst>
      <p:ext uri="{BB962C8B-B14F-4D97-AF65-F5344CB8AC3E}">
        <p14:creationId xmlns:p14="http://schemas.microsoft.com/office/powerpoint/2010/main" val="297591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168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[team name]</vt:lpstr>
      <vt:lpstr>Project Overview</vt:lpstr>
      <vt:lpstr>Customer Persona</vt:lpstr>
      <vt:lpstr>Market</vt:lpstr>
      <vt:lpstr>Competition</vt:lpstr>
      <vt:lpstr>Value Proposition</vt:lpstr>
      <vt:lpstr>Use Cases</vt:lpstr>
      <vt:lpstr>High Level Product Spec</vt:lpstr>
      <vt:lpstr>Prototype Details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[team name]</dc:title>
  <dc:creator>strangequark</dc:creator>
  <cp:lastModifiedBy>shirata</cp:lastModifiedBy>
  <cp:revision>6</cp:revision>
  <dcterms:created xsi:type="dcterms:W3CDTF">2014-07-30T01:33:59Z</dcterms:created>
  <dcterms:modified xsi:type="dcterms:W3CDTF">2014-07-30T01:01:08Z</dcterms:modified>
</cp:coreProperties>
</file>