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0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1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4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56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05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8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33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6/25/13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2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91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6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8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4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6/25/13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2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53851"/>
            <a:ext cx="8288886" cy="5369053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Tonjoo</a:t>
            </a:r>
            <a:r>
              <a:rPr lang="en-US" dirty="0" smtClean="0"/>
              <a:t>, IT solution for business</a:t>
            </a:r>
          </a:p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Learning by doing is best way to learn.</a:t>
            </a:r>
          </a:p>
          <a:p>
            <a:pPr lvl="1"/>
            <a:r>
              <a:rPr lang="en-US" dirty="0" smtClean="0"/>
              <a:t>Create community for people who have talents and interest in technology and design</a:t>
            </a:r>
          </a:p>
          <a:p>
            <a:r>
              <a:rPr lang="en-US" dirty="0" smtClean="0"/>
              <a:t>History </a:t>
            </a:r>
          </a:p>
          <a:p>
            <a:pPr lvl="1"/>
            <a:r>
              <a:rPr lang="en-US" dirty="0" smtClean="0"/>
              <a:t>Hangout with friends, they share the same ideas</a:t>
            </a:r>
          </a:p>
          <a:p>
            <a:pPr lvl="1"/>
            <a:r>
              <a:rPr lang="en-US" dirty="0" smtClean="0"/>
              <a:t>Lotus Media + Pakar10 = </a:t>
            </a:r>
            <a:r>
              <a:rPr lang="en-US" dirty="0" err="1" smtClean="0"/>
              <a:t>Tonjoo</a:t>
            </a:r>
            <a:endParaRPr lang="en-US" dirty="0" smtClean="0"/>
          </a:p>
          <a:p>
            <a:r>
              <a:rPr lang="en-US" dirty="0" smtClean="0"/>
              <a:t>Advantage	</a:t>
            </a:r>
          </a:p>
          <a:p>
            <a:pPr lvl="1"/>
            <a:r>
              <a:rPr lang="en-US" dirty="0" smtClean="0"/>
              <a:t>They have a lot of business network</a:t>
            </a:r>
          </a:p>
          <a:p>
            <a:pPr lvl="1"/>
            <a:r>
              <a:rPr lang="en-US" dirty="0" smtClean="0"/>
              <a:t>Deliver product on time</a:t>
            </a:r>
          </a:p>
          <a:p>
            <a:pPr lvl="1"/>
            <a:r>
              <a:rPr lang="en-US" dirty="0" smtClean="0"/>
              <a:t>They offer “menu” to their customer</a:t>
            </a:r>
          </a:p>
          <a:p>
            <a:r>
              <a:rPr lang="en-US" dirty="0" smtClean="0"/>
              <a:t>Challenge</a:t>
            </a:r>
          </a:p>
          <a:p>
            <a:pPr lvl="1"/>
            <a:r>
              <a:rPr lang="en-US" dirty="0" smtClean="0"/>
              <a:t>Resource Management not optimal</a:t>
            </a:r>
          </a:p>
          <a:p>
            <a:pPr lvl="1"/>
            <a:r>
              <a:rPr lang="en-US" dirty="0" smtClean="0"/>
              <a:t>Too Many Project </a:t>
            </a:r>
            <a:r>
              <a:rPr lang="en-US" dirty="0"/>
              <a:t>T</a:t>
            </a:r>
            <a:r>
              <a:rPr lang="en-US" dirty="0" smtClean="0"/>
              <a:t>oo </a:t>
            </a:r>
            <a:r>
              <a:rPr lang="en-US" dirty="0"/>
              <a:t>L</a:t>
            </a:r>
            <a:r>
              <a:rPr lang="en-US" dirty="0" smtClean="0"/>
              <a:t>ittle Resource</a:t>
            </a:r>
          </a:p>
          <a:p>
            <a:r>
              <a:rPr lang="en-US" dirty="0" smtClean="0"/>
              <a:t>Advice</a:t>
            </a:r>
          </a:p>
          <a:p>
            <a:pPr marL="228600" lvl="1" indent="0">
              <a:buNone/>
            </a:pPr>
            <a:r>
              <a:rPr lang="en-US" sz="5100" b="1" dirty="0" smtClean="0"/>
              <a:t>Just do it, don</a:t>
            </a:r>
            <a:r>
              <a:rPr lang="fr-FR" sz="5100" b="1" dirty="0" smtClean="0"/>
              <a:t>’</a:t>
            </a:r>
            <a:r>
              <a:rPr lang="en-US" sz="5100" b="1" dirty="0" smtClean="0"/>
              <a:t>t think too much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Screen Shot 2013-06-25 at 10.38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37" y="185925"/>
            <a:ext cx="3102932" cy="92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426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20130625_1035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6" y="485888"/>
            <a:ext cx="7048832" cy="528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89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46</Words>
  <Application>Microsoft Macintosh PowerPoint</Application>
  <PresentationFormat>On-screen Show (4:3)</PresentationFormat>
  <Paragraphs>19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Panji Gautama</dc:creator>
  <cp:lastModifiedBy>Panji Gautama</cp:lastModifiedBy>
  <cp:revision>7</cp:revision>
  <dcterms:created xsi:type="dcterms:W3CDTF">2013-06-25T03:32:31Z</dcterms:created>
  <dcterms:modified xsi:type="dcterms:W3CDTF">2013-06-25T04:03:38Z</dcterms:modified>
</cp:coreProperties>
</file>