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47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51EF2FE-0696-4DBE-BCF6-E3F9A893D903}" type="datetimeFigureOut">
              <a:rPr lang="id-ID" smtClean="0"/>
              <a:t>13-06-28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9564CBE-AB7C-49FE-BAB5-0BE42FA3F016}" type="slidenum">
              <a:rPr lang="id-ID" smtClean="0"/>
              <a:t>‹#›</a:t>
            </a:fld>
            <a:endParaRPr lang="id-ID"/>
          </a:p>
        </p:txBody>
      </p:sp>
    </p:spTree>
    <p:extLst>
      <p:ext uri="{BB962C8B-B14F-4D97-AF65-F5344CB8AC3E}">
        <p14:creationId xmlns:p14="http://schemas.microsoft.com/office/powerpoint/2010/main" val="2134222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51EF2FE-0696-4DBE-BCF6-E3F9A893D903}" type="datetimeFigureOut">
              <a:rPr lang="id-ID" smtClean="0"/>
              <a:t>13-06-28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9564CBE-AB7C-49FE-BAB5-0BE42FA3F016}" type="slidenum">
              <a:rPr lang="id-ID" smtClean="0"/>
              <a:t>‹#›</a:t>
            </a:fld>
            <a:endParaRPr lang="id-ID"/>
          </a:p>
        </p:txBody>
      </p:sp>
    </p:spTree>
    <p:extLst>
      <p:ext uri="{BB962C8B-B14F-4D97-AF65-F5344CB8AC3E}">
        <p14:creationId xmlns:p14="http://schemas.microsoft.com/office/powerpoint/2010/main" val="381025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51EF2FE-0696-4DBE-BCF6-E3F9A893D903}" type="datetimeFigureOut">
              <a:rPr lang="id-ID" smtClean="0"/>
              <a:t>13-06-28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9564CBE-AB7C-49FE-BAB5-0BE42FA3F016}" type="slidenum">
              <a:rPr lang="id-ID" smtClean="0"/>
              <a:t>‹#›</a:t>
            </a:fld>
            <a:endParaRPr lang="id-ID"/>
          </a:p>
        </p:txBody>
      </p:sp>
    </p:spTree>
    <p:extLst>
      <p:ext uri="{BB962C8B-B14F-4D97-AF65-F5344CB8AC3E}">
        <p14:creationId xmlns:p14="http://schemas.microsoft.com/office/powerpoint/2010/main" val="2628362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51EF2FE-0696-4DBE-BCF6-E3F9A893D903}" type="datetimeFigureOut">
              <a:rPr lang="id-ID" smtClean="0"/>
              <a:t>13-06-28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9564CBE-AB7C-49FE-BAB5-0BE42FA3F016}" type="slidenum">
              <a:rPr lang="id-ID" smtClean="0"/>
              <a:t>‹#›</a:t>
            </a:fld>
            <a:endParaRPr lang="id-ID"/>
          </a:p>
        </p:txBody>
      </p:sp>
    </p:spTree>
    <p:extLst>
      <p:ext uri="{BB962C8B-B14F-4D97-AF65-F5344CB8AC3E}">
        <p14:creationId xmlns:p14="http://schemas.microsoft.com/office/powerpoint/2010/main" val="753475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1EF2FE-0696-4DBE-BCF6-E3F9A893D903}" type="datetimeFigureOut">
              <a:rPr lang="id-ID" smtClean="0"/>
              <a:t>13-06-28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9564CBE-AB7C-49FE-BAB5-0BE42FA3F016}" type="slidenum">
              <a:rPr lang="id-ID" smtClean="0"/>
              <a:t>‹#›</a:t>
            </a:fld>
            <a:endParaRPr lang="id-ID"/>
          </a:p>
        </p:txBody>
      </p:sp>
    </p:spTree>
    <p:extLst>
      <p:ext uri="{BB962C8B-B14F-4D97-AF65-F5344CB8AC3E}">
        <p14:creationId xmlns:p14="http://schemas.microsoft.com/office/powerpoint/2010/main" val="4098169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51EF2FE-0696-4DBE-BCF6-E3F9A893D903}" type="datetimeFigureOut">
              <a:rPr lang="id-ID" smtClean="0"/>
              <a:t>13-06-28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9564CBE-AB7C-49FE-BAB5-0BE42FA3F016}" type="slidenum">
              <a:rPr lang="id-ID" smtClean="0"/>
              <a:t>‹#›</a:t>
            </a:fld>
            <a:endParaRPr lang="id-ID"/>
          </a:p>
        </p:txBody>
      </p:sp>
    </p:spTree>
    <p:extLst>
      <p:ext uri="{BB962C8B-B14F-4D97-AF65-F5344CB8AC3E}">
        <p14:creationId xmlns:p14="http://schemas.microsoft.com/office/powerpoint/2010/main" val="2464104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51EF2FE-0696-4DBE-BCF6-E3F9A893D903}" type="datetimeFigureOut">
              <a:rPr lang="id-ID" smtClean="0"/>
              <a:t>13-06-28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9564CBE-AB7C-49FE-BAB5-0BE42FA3F016}" type="slidenum">
              <a:rPr lang="id-ID" smtClean="0"/>
              <a:t>‹#›</a:t>
            </a:fld>
            <a:endParaRPr lang="id-ID"/>
          </a:p>
        </p:txBody>
      </p:sp>
    </p:spTree>
    <p:extLst>
      <p:ext uri="{BB962C8B-B14F-4D97-AF65-F5344CB8AC3E}">
        <p14:creationId xmlns:p14="http://schemas.microsoft.com/office/powerpoint/2010/main" val="902611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51EF2FE-0696-4DBE-BCF6-E3F9A893D903}" type="datetimeFigureOut">
              <a:rPr lang="id-ID" smtClean="0"/>
              <a:t>13-06-28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9564CBE-AB7C-49FE-BAB5-0BE42FA3F016}" type="slidenum">
              <a:rPr lang="id-ID" smtClean="0"/>
              <a:t>‹#›</a:t>
            </a:fld>
            <a:endParaRPr lang="id-ID"/>
          </a:p>
        </p:txBody>
      </p:sp>
    </p:spTree>
    <p:extLst>
      <p:ext uri="{BB962C8B-B14F-4D97-AF65-F5344CB8AC3E}">
        <p14:creationId xmlns:p14="http://schemas.microsoft.com/office/powerpoint/2010/main" val="1392358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EF2FE-0696-4DBE-BCF6-E3F9A893D903}" type="datetimeFigureOut">
              <a:rPr lang="id-ID" smtClean="0"/>
              <a:t>13-06-28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9564CBE-AB7C-49FE-BAB5-0BE42FA3F016}" type="slidenum">
              <a:rPr lang="id-ID" smtClean="0"/>
              <a:t>‹#›</a:t>
            </a:fld>
            <a:endParaRPr lang="id-ID"/>
          </a:p>
        </p:txBody>
      </p:sp>
    </p:spTree>
    <p:extLst>
      <p:ext uri="{BB962C8B-B14F-4D97-AF65-F5344CB8AC3E}">
        <p14:creationId xmlns:p14="http://schemas.microsoft.com/office/powerpoint/2010/main" val="3106629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EF2FE-0696-4DBE-BCF6-E3F9A893D903}" type="datetimeFigureOut">
              <a:rPr lang="id-ID" smtClean="0"/>
              <a:t>13-06-28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9564CBE-AB7C-49FE-BAB5-0BE42FA3F016}" type="slidenum">
              <a:rPr lang="id-ID" smtClean="0"/>
              <a:t>‹#›</a:t>
            </a:fld>
            <a:endParaRPr lang="id-ID"/>
          </a:p>
        </p:txBody>
      </p:sp>
    </p:spTree>
    <p:extLst>
      <p:ext uri="{BB962C8B-B14F-4D97-AF65-F5344CB8AC3E}">
        <p14:creationId xmlns:p14="http://schemas.microsoft.com/office/powerpoint/2010/main" val="2419988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EF2FE-0696-4DBE-BCF6-E3F9A893D903}" type="datetimeFigureOut">
              <a:rPr lang="id-ID" smtClean="0"/>
              <a:t>13-06-28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9564CBE-AB7C-49FE-BAB5-0BE42FA3F016}" type="slidenum">
              <a:rPr lang="id-ID" smtClean="0"/>
              <a:t>‹#›</a:t>
            </a:fld>
            <a:endParaRPr lang="id-ID"/>
          </a:p>
        </p:txBody>
      </p:sp>
    </p:spTree>
    <p:extLst>
      <p:ext uri="{BB962C8B-B14F-4D97-AF65-F5344CB8AC3E}">
        <p14:creationId xmlns:p14="http://schemas.microsoft.com/office/powerpoint/2010/main" val="14297302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EF2FE-0696-4DBE-BCF6-E3F9A893D903}" type="datetimeFigureOut">
              <a:rPr lang="id-ID" smtClean="0"/>
              <a:t>13-06-28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564CBE-AB7C-49FE-BAB5-0BE42FA3F016}" type="slidenum">
              <a:rPr lang="id-ID" smtClean="0"/>
              <a:t>‹#›</a:t>
            </a:fld>
            <a:endParaRPr lang="id-ID"/>
          </a:p>
        </p:txBody>
      </p:sp>
    </p:spTree>
    <p:extLst>
      <p:ext uri="{BB962C8B-B14F-4D97-AF65-F5344CB8AC3E}">
        <p14:creationId xmlns:p14="http://schemas.microsoft.com/office/powerpoint/2010/main" val="1019501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3 TOP APPLICATION IDEA GENERATION</a:t>
            </a:r>
            <a:endParaRPr lang="id-ID" dirty="0"/>
          </a:p>
        </p:txBody>
      </p:sp>
      <p:sp>
        <p:nvSpPr>
          <p:cNvPr id="3" name="Subtitle 2"/>
          <p:cNvSpPr>
            <a:spLocks noGrp="1"/>
          </p:cNvSpPr>
          <p:nvPr>
            <p:ph type="subTitle" idx="1"/>
          </p:nvPr>
        </p:nvSpPr>
        <p:spPr/>
        <p:txBody>
          <a:bodyPr>
            <a:normAutofit fontScale="92500" lnSpcReduction="20000"/>
          </a:bodyPr>
          <a:lstStyle/>
          <a:p>
            <a:r>
              <a:rPr lang="id-ID" dirty="0" smtClean="0"/>
              <a:t>AHMAD AZHARI</a:t>
            </a:r>
          </a:p>
          <a:p>
            <a:r>
              <a:rPr lang="id-ID" dirty="0" smtClean="0"/>
              <a:t>ARIF W MUHAMMAD</a:t>
            </a:r>
            <a:br>
              <a:rPr lang="id-ID" dirty="0" smtClean="0"/>
            </a:br>
            <a:r>
              <a:rPr lang="id-ID" dirty="0" smtClean="0"/>
              <a:t>DANIEL KASSE</a:t>
            </a:r>
            <a:br>
              <a:rPr lang="id-ID" dirty="0" smtClean="0"/>
            </a:br>
            <a:r>
              <a:rPr lang="id-ID" dirty="0" smtClean="0"/>
              <a:t>NUR RAKHMAD SETIAWAN</a:t>
            </a:r>
            <a:endParaRPr lang="id-ID" dirty="0"/>
          </a:p>
        </p:txBody>
      </p:sp>
    </p:spTree>
    <p:extLst>
      <p:ext uri="{BB962C8B-B14F-4D97-AF65-F5344CB8AC3E}">
        <p14:creationId xmlns:p14="http://schemas.microsoft.com/office/powerpoint/2010/main" val="12442754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Mobile / Smartphone Theft</a:t>
            </a:r>
            <a:endParaRPr lang="id-ID" dirty="0"/>
          </a:p>
        </p:txBody>
      </p:sp>
      <p:sp>
        <p:nvSpPr>
          <p:cNvPr id="3" name="Content Placeholder 2"/>
          <p:cNvSpPr>
            <a:spLocks noGrp="1"/>
          </p:cNvSpPr>
          <p:nvPr>
            <p:ph idx="1"/>
          </p:nvPr>
        </p:nvSpPr>
        <p:spPr/>
        <p:txBody>
          <a:bodyPr>
            <a:normAutofit fontScale="55000" lnSpcReduction="20000"/>
          </a:bodyPr>
          <a:lstStyle/>
          <a:p>
            <a:r>
              <a:rPr lang="id-ID" dirty="0" smtClean="0"/>
              <a:t>Background : </a:t>
            </a:r>
            <a:r>
              <a:rPr lang="en-US" dirty="0" smtClean="0"/>
              <a:t>Theft </a:t>
            </a:r>
            <a:r>
              <a:rPr lang="en-US" dirty="0"/>
              <a:t>is so annoying, almost people hate it because we could lost our data contact, private data, e-banking data or account and many on</a:t>
            </a:r>
            <a:r>
              <a:rPr lang="en-US" dirty="0" smtClean="0"/>
              <a:t>……</a:t>
            </a:r>
            <a:endParaRPr lang="id-ID" dirty="0" smtClean="0"/>
          </a:p>
          <a:p>
            <a:r>
              <a:rPr lang="id-ID" dirty="0" smtClean="0"/>
              <a:t>Commonly its happend to all people around the world except Thiefs (Themselves).</a:t>
            </a:r>
          </a:p>
          <a:p>
            <a:r>
              <a:rPr lang="en-US" dirty="0" smtClean="0"/>
              <a:t>Solution : </a:t>
            </a:r>
          </a:p>
          <a:p>
            <a:r>
              <a:rPr lang="en-US" dirty="0" smtClean="0"/>
              <a:t>We can make a mobile anti theft solution based on android OS to reduce the number of mobile phone theft. The common idea is how to pick our application on smartphone without other person know its running. So the first we can make a </a:t>
            </a:r>
            <a:r>
              <a:rPr lang="en-US" dirty="0" err="1" smtClean="0"/>
              <a:t>gps</a:t>
            </a:r>
            <a:r>
              <a:rPr lang="en-US" dirty="0" smtClean="0"/>
              <a:t> based application that can send the coordinate (latitude, longitude) to web or to an email of the owner of the mobile phone, and its refresh the data location every 5-10 seconds. And for sure we can also make a fake notification that the </a:t>
            </a:r>
            <a:r>
              <a:rPr lang="en-US" dirty="0" err="1" smtClean="0"/>
              <a:t>gps</a:t>
            </a:r>
            <a:r>
              <a:rPr lang="en-US" dirty="0" smtClean="0"/>
              <a:t> button showed off or not active, and the application running on background</a:t>
            </a:r>
          </a:p>
          <a:p>
            <a:r>
              <a:rPr lang="id-ID" dirty="0" smtClean="0"/>
              <a:t>The competitor is Thief Company,</a:t>
            </a:r>
          </a:p>
          <a:p>
            <a:r>
              <a:rPr lang="id-ID" dirty="0" smtClean="0"/>
              <a:t>No, We are on LEFT :D (Kidding)</a:t>
            </a:r>
          </a:p>
          <a:p>
            <a:pPr marL="0" indent="0">
              <a:buNone/>
            </a:pPr>
            <a:r>
              <a:rPr lang="id-ID" dirty="0" smtClean="0"/>
              <a:t>	- Exactly we have skill and technology also right network</a:t>
            </a:r>
          </a:p>
          <a:p>
            <a:r>
              <a:rPr lang="id-ID" dirty="0" smtClean="0"/>
              <a:t>Profitable and long-term returns.</a:t>
            </a:r>
          </a:p>
          <a:p>
            <a:r>
              <a:rPr lang="id-ID" dirty="0" smtClean="0"/>
              <a:t>Make sure application work perfectly and make it “paid” application  </a:t>
            </a:r>
          </a:p>
          <a:p>
            <a:endParaRPr lang="id-ID" b="1" dirty="0" smtClean="0"/>
          </a:p>
          <a:p>
            <a:pPr marL="0" indent="0">
              <a:buNone/>
            </a:pPr>
            <a:endParaRPr lang="id-ID" dirty="0"/>
          </a:p>
        </p:txBody>
      </p:sp>
    </p:spTree>
    <p:extLst>
      <p:ext uri="{BB962C8B-B14F-4D97-AF65-F5344CB8AC3E}">
        <p14:creationId xmlns:p14="http://schemas.microsoft.com/office/powerpoint/2010/main" val="19900492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a:t>
            </a:r>
            <a:r>
              <a:rPr lang="id-ID" dirty="0" smtClean="0"/>
              <a:t>ire repair shop</a:t>
            </a:r>
            <a:endParaRPr lang="id-ID" dirty="0"/>
          </a:p>
        </p:txBody>
      </p:sp>
      <p:sp>
        <p:nvSpPr>
          <p:cNvPr id="3" name="Content Placeholder 2"/>
          <p:cNvSpPr>
            <a:spLocks noGrp="1"/>
          </p:cNvSpPr>
          <p:nvPr>
            <p:ph idx="1"/>
          </p:nvPr>
        </p:nvSpPr>
        <p:spPr/>
        <p:txBody>
          <a:bodyPr>
            <a:normAutofit fontScale="70000" lnSpcReduction="20000"/>
          </a:bodyPr>
          <a:lstStyle/>
          <a:p>
            <a:r>
              <a:rPr lang="id-ID" dirty="0" smtClean="0"/>
              <a:t>Background : We can get right information about tire repair shop, Tire blow out happened unpredictable, need fast solution.</a:t>
            </a:r>
          </a:p>
          <a:p>
            <a:r>
              <a:rPr lang="id-ID" dirty="0" smtClean="0"/>
              <a:t>Every people who has the vehicle except train and ship.</a:t>
            </a:r>
          </a:p>
          <a:p>
            <a:r>
              <a:rPr lang="id-ID" dirty="0" smtClean="0"/>
              <a:t>Solution : </a:t>
            </a:r>
            <a:r>
              <a:rPr lang="en-US" dirty="0" smtClean="0"/>
              <a:t>We </a:t>
            </a:r>
            <a:r>
              <a:rPr lang="en-US" dirty="0"/>
              <a:t>can make a mobile application based on </a:t>
            </a:r>
            <a:r>
              <a:rPr lang="en-US" dirty="0" err="1"/>
              <a:t>google</a:t>
            </a:r>
            <a:r>
              <a:rPr lang="en-US" dirty="0"/>
              <a:t> map to provide the information about it. For sure we have to survey the location and marked it as a tire repair shop, and also we can ask to the engineer when the shop is open and closed.</a:t>
            </a:r>
            <a:endParaRPr lang="id-ID" dirty="0"/>
          </a:p>
          <a:p>
            <a:r>
              <a:rPr lang="id-ID" dirty="0" smtClean="0"/>
              <a:t>No one.</a:t>
            </a:r>
          </a:p>
          <a:p>
            <a:r>
              <a:rPr lang="id-ID" dirty="0" smtClean="0"/>
              <a:t>No, we are still on LEFT side :D. Yes, Exactly we have skill and technology also network.</a:t>
            </a:r>
          </a:p>
          <a:p>
            <a:r>
              <a:rPr lang="id-ID" dirty="0" smtClean="0"/>
              <a:t>Profitable by using an Advertisement.</a:t>
            </a:r>
          </a:p>
          <a:p>
            <a:r>
              <a:rPr lang="id-ID" dirty="0" smtClean="0"/>
              <a:t>Make sure the tire repair location one by on.</a:t>
            </a:r>
          </a:p>
        </p:txBody>
      </p:sp>
    </p:spTree>
    <p:extLst>
      <p:ext uri="{BB962C8B-B14F-4D97-AF65-F5344CB8AC3E}">
        <p14:creationId xmlns:p14="http://schemas.microsoft.com/office/powerpoint/2010/main" val="309566033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Mobile driver friend</a:t>
            </a:r>
            <a:endParaRPr lang="id-ID" dirty="0"/>
          </a:p>
        </p:txBody>
      </p:sp>
      <p:sp>
        <p:nvSpPr>
          <p:cNvPr id="3" name="Content Placeholder 2"/>
          <p:cNvSpPr>
            <a:spLocks noGrp="1"/>
          </p:cNvSpPr>
          <p:nvPr>
            <p:ph idx="1"/>
          </p:nvPr>
        </p:nvSpPr>
        <p:spPr/>
        <p:txBody>
          <a:bodyPr>
            <a:normAutofit fontScale="70000" lnSpcReduction="20000"/>
          </a:bodyPr>
          <a:lstStyle/>
          <a:p>
            <a:r>
              <a:rPr lang="id-ID" dirty="0" smtClean="0"/>
              <a:t>Background : Increased data accident on road because phone use while driving..</a:t>
            </a:r>
          </a:p>
          <a:p>
            <a:r>
              <a:rPr lang="id-ID" dirty="0" smtClean="0"/>
              <a:t>All people in driving condition.</a:t>
            </a:r>
          </a:p>
          <a:p>
            <a:r>
              <a:rPr lang="id-ID" dirty="0" smtClean="0"/>
              <a:t>Solution : </a:t>
            </a:r>
            <a:r>
              <a:rPr lang="en-US" dirty="0" smtClean="0"/>
              <a:t>We can make an application that can be a friend of driver. Not mean to suggest the driver to use the mobile phone, but we can make a call, </a:t>
            </a:r>
            <a:r>
              <a:rPr lang="en-US" dirty="0" err="1" smtClean="0"/>
              <a:t>sms</a:t>
            </a:r>
            <a:r>
              <a:rPr lang="en-US" dirty="0" smtClean="0"/>
              <a:t>, notification and so on, hold for a while. </a:t>
            </a:r>
            <a:r>
              <a:rPr lang="en-US" dirty="0" err="1" smtClean="0"/>
              <a:t>Apllication</a:t>
            </a:r>
            <a:r>
              <a:rPr lang="en-US" dirty="0" smtClean="0"/>
              <a:t> can auto answer when its active to inform the caller or </a:t>
            </a:r>
            <a:r>
              <a:rPr lang="en-US" dirty="0" err="1" smtClean="0"/>
              <a:t>sms</a:t>
            </a:r>
            <a:r>
              <a:rPr lang="en-US" dirty="0" smtClean="0"/>
              <a:t> sender, that the guys they sent </a:t>
            </a:r>
            <a:r>
              <a:rPr lang="en-US" dirty="0" err="1" smtClean="0"/>
              <a:t>sms</a:t>
            </a:r>
            <a:r>
              <a:rPr lang="en-US" dirty="0" smtClean="0"/>
              <a:t> or called is in driving mode. We can detect the driver on the driver mode or not by using accelerometer.</a:t>
            </a:r>
            <a:endParaRPr lang="id-ID" dirty="0" smtClean="0"/>
          </a:p>
          <a:p>
            <a:r>
              <a:rPr lang="id-ID" dirty="0" smtClean="0"/>
              <a:t>NPC go sms pro.</a:t>
            </a:r>
          </a:p>
          <a:p>
            <a:r>
              <a:rPr lang="id-ID" dirty="0" smtClean="0"/>
              <a:t>Yah, we are now on RIGHT :D. But not quite enugh but we are OK to learn.</a:t>
            </a:r>
          </a:p>
          <a:p>
            <a:r>
              <a:rPr lang="id-ID" dirty="0" smtClean="0"/>
              <a:t>Surely Profitable.</a:t>
            </a:r>
          </a:p>
          <a:p>
            <a:r>
              <a:rPr lang="id-ID" dirty="0" smtClean="0"/>
              <a:t>Challanges : Find the investor.</a:t>
            </a:r>
          </a:p>
        </p:txBody>
      </p:sp>
    </p:spTree>
    <p:extLst>
      <p:ext uri="{BB962C8B-B14F-4D97-AF65-F5344CB8AC3E}">
        <p14:creationId xmlns:p14="http://schemas.microsoft.com/office/powerpoint/2010/main" val="198532760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466</Words>
  <Application>Microsoft Macintosh PowerPoint</Application>
  <PresentationFormat>On-screen Show (4:3)</PresentationFormat>
  <Paragraphs>29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3 TOP APPLICATION IDEA GENERATION</vt:lpstr>
      <vt:lpstr>Mobile / Smartphone Theft</vt:lpstr>
      <vt:lpstr>Tire repair shop</vt:lpstr>
      <vt:lpstr>Mobile driver friend</vt:lpstr>
    </vt:vector>
  </TitlesOfParts>
  <Company>zaonly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TOP APPLICATION IDEA GENERATION</dc:title>
  <dc:creator>zaonly</dc:creator>
  <cp:lastModifiedBy>Nicole Yap</cp:lastModifiedBy>
  <cp:revision>6</cp:revision>
  <dcterms:created xsi:type="dcterms:W3CDTF">2013-06-28T02:21:56Z</dcterms:created>
  <dcterms:modified xsi:type="dcterms:W3CDTF">2013-06-28T04:53:30Z</dcterms:modified>
</cp:coreProperties>
</file>