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971F1-7BA9-47F6-A3D3-BA6389F969C1}" type="datetimeFigureOut">
              <a:rPr lang="en-US" smtClean="0"/>
              <a:t>13-06-28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3702-1D07-4FF7-850A-D53372CA85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IjoRoyoroyo</a:t>
            </a:r>
            <a:r>
              <a:rPr lang="en-US" dirty="0" smtClean="0"/>
              <a:t> Team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Bus 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solves public transportation problems.</a:t>
            </a:r>
          </a:p>
          <a:p>
            <a:r>
              <a:rPr lang="en-US" dirty="0" smtClean="0"/>
              <a:t>Those who has this problem are citizen who don’t have personal transportation and those who avoid traffic congestion.</a:t>
            </a:r>
          </a:p>
          <a:p>
            <a:r>
              <a:rPr lang="en-US" dirty="0" smtClean="0"/>
              <a:t>The problems solved by putting the GPS tracker in city busses that was owned by the city and build application around it</a:t>
            </a:r>
          </a:p>
          <a:p>
            <a:r>
              <a:rPr lang="en-US" dirty="0" smtClean="0"/>
              <a:t>The competitors/similar business.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SG busses (</a:t>
            </a:r>
            <a:r>
              <a:rPr lang="en-US" dirty="0" err="1" smtClean="0"/>
              <a:t>singapore</a:t>
            </a:r>
            <a:r>
              <a:rPr lang="en-US" dirty="0" smtClean="0"/>
              <a:t> bus company)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We are different because we are integrating alternative means of transportation such as </a:t>
            </a:r>
            <a:r>
              <a:rPr lang="en-US" dirty="0" err="1" smtClean="0"/>
              <a:t>becak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ojek</a:t>
            </a:r>
            <a:r>
              <a:rPr lang="en-US" dirty="0" smtClean="0"/>
              <a:t>.</a:t>
            </a:r>
          </a:p>
          <a:p>
            <a:r>
              <a:rPr lang="en-US" dirty="0" smtClean="0"/>
              <a:t>Yes we have almost the right team, the technology is available, but the right network of people still need to be built.</a:t>
            </a:r>
          </a:p>
          <a:p>
            <a:r>
              <a:rPr lang="en-US" dirty="0" smtClean="0"/>
              <a:t>Yes it was profitable in the long run both from advertisement and government contract.</a:t>
            </a:r>
          </a:p>
          <a:p>
            <a:r>
              <a:rPr lang="en-US" dirty="0" smtClean="0"/>
              <a:t>Challenges, lobbying the city owned company.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Hitchhike/city 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This also solves public transportation problem</a:t>
            </a:r>
          </a:p>
          <a:p>
            <a:r>
              <a:rPr lang="en-US" dirty="0" smtClean="0"/>
              <a:t>Those who has this problem are citizen who don’t have personal transportation and those who avoid traffic congestion.</a:t>
            </a:r>
          </a:p>
          <a:p>
            <a:r>
              <a:rPr lang="en-US" dirty="0" smtClean="0"/>
              <a:t>The problems solved by creating lift community and build application around it</a:t>
            </a:r>
          </a:p>
          <a:p>
            <a:r>
              <a:rPr lang="en-US" dirty="0" smtClean="0"/>
              <a:t>The competitors/similar business.</a:t>
            </a:r>
          </a:p>
          <a:p>
            <a:pPr>
              <a:buNone/>
            </a:pPr>
            <a:r>
              <a:rPr lang="en-US" dirty="0" smtClean="0"/>
              <a:t>	- Nebeng.com (</a:t>
            </a:r>
            <a:r>
              <a:rPr lang="en-US" dirty="0"/>
              <a:t>J</a:t>
            </a:r>
            <a:r>
              <a:rPr lang="en-US" dirty="0" smtClean="0"/>
              <a:t>akarta lift company)</a:t>
            </a:r>
          </a:p>
          <a:p>
            <a:pPr>
              <a:buNone/>
            </a:pPr>
            <a:r>
              <a:rPr lang="en-US" dirty="0" smtClean="0"/>
              <a:t>	We are different because we have rating system for the community to increase  trust.</a:t>
            </a:r>
          </a:p>
          <a:p>
            <a:r>
              <a:rPr lang="en-US" dirty="0" smtClean="0"/>
              <a:t>Yes we have almost the right team, the technology is available, but the community is still need to be built.</a:t>
            </a:r>
          </a:p>
          <a:p>
            <a:r>
              <a:rPr lang="en-US" dirty="0" smtClean="0"/>
              <a:t>Yes it was profitable in the long run because the uncontrolled  transportation Industry, population growth, limited government public service.</a:t>
            </a:r>
          </a:p>
          <a:p>
            <a:r>
              <a:rPr lang="en-US" dirty="0" smtClean="0"/>
              <a:t>Challenges, creating </a:t>
            </a:r>
            <a:r>
              <a:rPr lang="en-US" smtClean="0"/>
              <a:t>the community.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106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Opportunities</vt:lpstr>
      <vt:lpstr>City Bus locator</vt:lpstr>
      <vt:lpstr>Hitchhike/city lift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fransiskus</dc:creator>
  <cp:lastModifiedBy>Nicole Yap</cp:lastModifiedBy>
  <cp:revision>5</cp:revision>
  <dcterms:created xsi:type="dcterms:W3CDTF">2013-06-28T02:25:44Z</dcterms:created>
  <dcterms:modified xsi:type="dcterms:W3CDTF">2013-06-28T04:55:08Z</dcterms:modified>
</cp:coreProperties>
</file>