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0" d="100"/>
          <a:sy n="80" d="100"/>
        </p:scale>
        <p:origin x="-137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119496906"/>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2"/>
        <p:cNvGrpSpPr/>
        <p:nvPr/>
      </p:nvGrpSpPr>
      <p:grpSpPr>
        <a:xfrm>
          <a:off x="0" y="0"/>
          <a:ext cx="0" cy="0"/>
          <a:chOff x="0" y="0"/>
          <a:chExt cx="0" cy="0"/>
        </a:xfrm>
      </p:grpSpPr>
      <p:sp>
        <p:nvSpPr>
          <p:cNvPr id="13" name="Shape 13"/>
          <p:cNvSpPr txBox="1">
            <a:spLocks noGrp="1"/>
          </p:cNvSpPr>
          <p:nvPr>
            <p:ph type="ctrTitle"/>
          </p:nvPr>
        </p:nvSpPr>
        <p:spPr>
          <a:xfrm>
            <a:off x="1997075" y="1461141"/>
            <a:ext cx="6400799" cy="1470000"/>
          </a:xfrm>
          <a:prstGeom prst="rect">
            <a:avLst/>
          </a:prstGeom>
          <a:noFill/>
          <a:ln>
            <a:noFill/>
          </a:ln>
        </p:spPr>
        <p:txBody>
          <a:bodyPr lIns="91425" tIns="91425" rIns="91425" bIns="91425" anchor="b" anchorCtr="0"/>
          <a:lstStyle>
            <a:lvl1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1pPr>
            <a:lvl2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2pPr>
            <a:lvl3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3pPr>
            <a:lvl4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4pPr>
            <a:lvl5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5pPr>
            <a:lvl6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6pPr>
            <a:lvl7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7pPr>
            <a:lvl8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8pPr>
            <a:lvl9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9pPr>
          </a:lstStyle>
          <a:p>
            <a:endParaRPr/>
          </a:p>
        </p:txBody>
      </p:sp>
      <p:sp>
        <p:nvSpPr>
          <p:cNvPr id="14" name="Shape 14"/>
          <p:cNvSpPr txBox="1">
            <a:spLocks noGrp="1"/>
          </p:cNvSpPr>
          <p:nvPr>
            <p:ph type="subTitle" idx="1"/>
          </p:nvPr>
        </p:nvSpPr>
        <p:spPr>
          <a:xfrm>
            <a:off x="1997075" y="3002402"/>
            <a:ext cx="6400799" cy="1162499"/>
          </a:xfrm>
          <a:prstGeom prst="rect">
            <a:avLst/>
          </a:prstGeom>
          <a:noFill/>
          <a:ln>
            <a:noFill/>
          </a:ln>
        </p:spPr>
        <p:txBody>
          <a:bodyPr lIns="91425" tIns="91425" rIns="91425" bIns="91425" anchor="t" anchorCtr="0"/>
          <a:lstStyle>
            <a:lvl1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1pPr>
            <a:lvl2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2pPr>
            <a:lvl3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3pPr>
            <a:lvl4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4pPr>
            <a:lvl5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5pPr>
            <a:lvl6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6pPr>
            <a:lvl7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7pPr>
            <a:lvl8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8pPr>
            <a:lvl9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9pPr>
          </a:lstStyle>
          <a:p>
            <a:endParaRPr/>
          </a:p>
        </p:txBody>
      </p:sp>
      <p:sp>
        <p:nvSpPr>
          <p:cNvPr id="15" name="Shape 15"/>
          <p:cNvSpPr/>
          <p:nvPr/>
        </p:nvSpPr>
        <p:spPr>
          <a:xfrm>
            <a:off x="0" y="0"/>
            <a:ext cx="3135299" cy="6858000"/>
          </a:xfrm>
          <a:prstGeom prst="rect">
            <a:avLst/>
          </a:prstGeom>
          <a:noFill/>
          <a:ln>
            <a:noFill/>
          </a:ln>
        </p:spPr>
        <p:txBody>
          <a:bodyPr lIns="91425" tIns="45700" rIns="91425" bIns="45700" anchor="t" anchorCtr="0">
            <a:noAutofit/>
          </a:bodyPr>
          <a:lstStyle/>
          <a:p>
            <a:endParaRPr/>
          </a:p>
        </p:txBody>
      </p:sp>
      <p:sp>
        <p:nvSpPr>
          <p:cNvPr id="16" name="Shape 16"/>
          <p:cNvSpPr/>
          <p:nvPr/>
        </p:nvSpPr>
        <p:spPr>
          <a:xfrm>
            <a:off x="3175" y="0"/>
            <a:ext cx="635000" cy="8128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17" name="Shape 17"/>
          <p:cNvSpPr/>
          <p:nvPr/>
        </p:nvSpPr>
        <p:spPr>
          <a:xfrm>
            <a:off x="3175" y="2555875"/>
            <a:ext cx="635000" cy="815975"/>
          </a:xfrm>
          <a:custGeom>
            <a:avLst/>
            <a:gdLst/>
            <a:ahLst/>
            <a:cxnLst/>
            <a:rect l="0" t="0" r="0" b="0"/>
            <a:pathLst>
              <a:path w="400" h="514" extrusionOk="0">
                <a:moveTo>
                  <a:pt x="400" y="0"/>
                </a:moveTo>
                <a:lnTo>
                  <a:pt x="0" y="0"/>
                </a:lnTo>
                <a:lnTo>
                  <a:pt x="0" y="514"/>
                </a:lnTo>
                <a:lnTo>
                  <a:pt x="2" y="514"/>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18" name="Shape 18"/>
          <p:cNvSpPr/>
          <p:nvPr/>
        </p:nvSpPr>
        <p:spPr>
          <a:xfrm>
            <a:off x="3175" y="1743075"/>
            <a:ext cx="635000" cy="8128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19" name="Shape 19"/>
          <p:cNvSpPr/>
          <p:nvPr/>
        </p:nvSpPr>
        <p:spPr>
          <a:xfrm>
            <a:off x="152400" y="1743075"/>
            <a:ext cx="1317625" cy="8128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20" name="Shape 20"/>
          <p:cNvSpPr/>
          <p:nvPr/>
        </p:nvSpPr>
        <p:spPr>
          <a:xfrm>
            <a:off x="152400" y="4302125"/>
            <a:ext cx="1317625" cy="812800"/>
          </a:xfrm>
          <a:custGeom>
            <a:avLst/>
            <a:gdLst/>
            <a:ahLst/>
            <a:cxnLst/>
            <a:rect l="0" t="0" r="0" b="0"/>
            <a:pathLst>
              <a:path w="830" h="512" extrusionOk="0">
                <a:moveTo>
                  <a:pt x="830" y="0"/>
                </a:moveTo>
                <a:lnTo>
                  <a:pt x="398" y="0"/>
                </a:lnTo>
                <a:lnTo>
                  <a:pt x="0" y="512"/>
                </a:lnTo>
                <a:lnTo>
                  <a:pt x="432" y="512"/>
                </a:lnTo>
                <a:lnTo>
                  <a:pt x="83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21" name="Shape 21"/>
          <p:cNvSpPr/>
          <p:nvPr/>
        </p:nvSpPr>
        <p:spPr>
          <a:xfrm>
            <a:off x="152400" y="3486150"/>
            <a:ext cx="1317625" cy="815975"/>
          </a:xfrm>
          <a:custGeom>
            <a:avLst/>
            <a:gdLst/>
            <a:ahLst/>
            <a:cxnLst/>
            <a:rect l="0" t="0" r="0" b="0"/>
            <a:pathLst>
              <a:path w="830" h="514" extrusionOk="0">
                <a:moveTo>
                  <a:pt x="432" y="0"/>
                </a:moveTo>
                <a:lnTo>
                  <a:pt x="0" y="0"/>
                </a:lnTo>
                <a:lnTo>
                  <a:pt x="398" y="514"/>
                </a:lnTo>
                <a:lnTo>
                  <a:pt x="830" y="514"/>
                </a:lnTo>
                <a:lnTo>
                  <a:pt x="432"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22" name="Shape 22"/>
          <p:cNvSpPr/>
          <p:nvPr/>
        </p:nvSpPr>
        <p:spPr>
          <a:xfrm>
            <a:off x="984250" y="3486150"/>
            <a:ext cx="1322387" cy="815975"/>
          </a:xfrm>
          <a:custGeom>
            <a:avLst/>
            <a:gdLst/>
            <a:ahLst/>
            <a:cxnLst/>
            <a:rect l="0" t="0" r="0" b="0"/>
            <a:pathLst>
              <a:path w="833" h="514" extrusionOk="0">
                <a:moveTo>
                  <a:pt x="399" y="514"/>
                </a:moveTo>
                <a:lnTo>
                  <a:pt x="833" y="514"/>
                </a:lnTo>
                <a:lnTo>
                  <a:pt x="435" y="0"/>
                </a:lnTo>
                <a:lnTo>
                  <a:pt x="0" y="0"/>
                </a:lnTo>
                <a:lnTo>
                  <a:pt x="399" y="514"/>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23" name="Shape 23"/>
          <p:cNvSpPr/>
          <p:nvPr/>
        </p:nvSpPr>
        <p:spPr>
          <a:xfrm>
            <a:off x="3175" y="3486150"/>
            <a:ext cx="635000" cy="815975"/>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24" name="Shape 24"/>
          <p:cNvSpPr/>
          <p:nvPr/>
        </p:nvSpPr>
        <p:spPr>
          <a:xfrm>
            <a:off x="984250" y="6045200"/>
            <a:ext cx="1322387" cy="812800"/>
          </a:xfrm>
          <a:custGeom>
            <a:avLst/>
            <a:gdLst/>
            <a:ahLst/>
            <a:cxnLst/>
            <a:rect l="0" t="0" r="0" b="0"/>
            <a:pathLst>
              <a:path w="833" h="512" extrusionOk="0">
                <a:moveTo>
                  <a:pt x="399" y="0"/>
                </a:moveTo>
                <a:lnTo>
                  <a:pt x="0" y="512"/>
                </a:lnTo>
                <a:lnTo>
                  <a:pt x="435" y="512"/>
                </a:lnTo>
                <a:lnTo>
                  <a:pt x="833" y="0"/>
                </a:lnTo>
                <a:lnTo>
                  <a:pt x="399"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25" name="Shape 25"/>
          <p:cNvSpPr/>
          <p:nvPr/>
        </p:nvSpPr>
        <p:spPr>
          <a:xfrm>
            <a:off x="984250" y="5232400"/>
            <a:ext cx="1322387" cy="812800"/>
          </a:xfrm>
          <a:custGeom>
            <a:avLst/>
            <a:gdLst/>
            <a:ahLst/>
            <a:cxnLst/>
            <a:rect l="0" t="0" r="0" b="0"/>
            <a:pathLst>
              <a:path w="833" h="512" extrusionOk="0">
                <a:moveTo>
                  <a:pt x="435" y="0"/>
                </a:moveTo>
                <a:lnTo>
                  <a:pt x="0" y="0"/>
                </a:lnTo>
                <a:lnTo>
                  <a:pt x="399" y="512"/>
                </a:lnTo>
                <a:lnTo>
                  <a:pt x="833" y="512"/>
                </a:lnTo>
                <a:lnTo>
                  <a:pt x="435"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26" name="Shape 26"/>
          <p:cNvSpPr/>
          <p:nvPr/>
        </p:nvSpPr>
        <p:spPr>
          <a:xfrm>
            <a:off x="1820863" y="5232400"/>
            <a:ext cx="1317625" cy="812800"/>
          </a:xfrm>
          <a:custGeom>
            <a:avLst/>
            <a:gdLst/>
            <a:ahLst/>
            <a:cxnLst/>
            <a:rect l="0" t="0" r="0" b="0"/>
            <a:pathLst>
              <a:path w="830" h="512" extrusionOk="0">
                <a:moveTo>
                  <a:pt x="434" y="0"/>
                </a:moveTo>
                <a:lnTo>
                  <a:pt x="0" y="0"/>
                </a:lnTo>
                <a:lnTo>
                  <a:pt x="398" y="512"/>
                </a:lnTo>
                <a:lnTo>
                  <a:pt x="830" y="512"/>
                </a:lnTo>
                <a:lnTo>
                  <a:pt x="434"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27" name="Shape 27"/>
          <p:cNvSpPr/>
          <p:nvPr/>
        </p:nvSpPr>
        <p:spPr>
          <a:xfrm>
            <a:off x="3175" y="812800"/>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28" name="Shape 28"/>
          <p:cNvSpPr/>
          <p:nvPr/>
        </p:nvSpPr>
        <p:spPr>
          <a:xfrm>
            <a:off x="152400" y="2555875"/>
            <a:ext cx="1317625" cy="815975"/>
          </a:xfrm>
          <a:custGeom>
            <a:avLst/>
            <a:gdLst/>
            <a:ahLst/>
            <a:cxnLst/>
            <a:rect l="0" t="0" r="0" b="0"/>
            <a:pathLst>
              <a:path w="830" h="514" extrusionOk="0">
                <a:moveTo>
                  <a:pt x="0" y="514"/>
                </a:moveTo>
                <a:lnTo>
                  <a:pt x="432" y="514"/>
                </a:lnTo>
                <a:lnTo>
                  <a:pt x="830" y="0"/>
                </a:lnTo>
                <a:lnTo>
                  <a:pt x="398" y="0"/>
                </a:lnTo>
                <a:lnTo>
                  <a:pt x="0" y="514"/>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29" name="Shape 29"/>
          <p:cNvSpPr/>
          <p:nvPr/>
        </p:nvSpPr>
        <p:spPr>
          <a:xfrm>
            <a:off x="984250" y="4302125"/>
            <a:ext cx="1322387" cy="812800"/>
          </a:xfrm>
          <a:custGeom>
            <a:avLst/>
            <a:gdLst/>
            <a:ahLst/>
            <a:cxnLst/>
            <a:rect l="0" t="0" r="0" b="0"/>
            <a:pathLst>
              <a:path w="833" h="512" extrusionOk="0">
                <a:moveTo>
                  <a:pt x="0" y="512"/>
                </a:moveTo>
                <a:lnTo>
                  <a:pt x="435" y="512"/>
                </a:lnTo>
                <a:lnTo>
                  <a:pt x="833" y="0"/>
                </a:lnTo>
                <a:lnTo>
                  <a:pt x="399" y="0"/>
                </a:lnTo>
                <a:lnTo>
                  <a:pt x="0" y="512"/>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30" name="Shape 30"/>
          <p:cNvSpPr/>
          <p:nvPr/>
        </p:nvSpPr>
        <p:spPr>
          <a:xfrm>
            <a:off x="3175" y="4302125"/>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31" name="Shape 31"/>
          <p:cNvSpPr/>
          <p:nvPr/>
        </p:nvSpPr>
        <p:spPr>
          <a:xfrm>
            <a:off x="1820863" y="6045200"/>
            <a:ext cx="1317625" cy="812800"/>
          </a:xfrm>
          <a:custGeom>
            <a:avLst/>
            <a:gdLst/>
            <a:ahLst/>
            <a:cxnLst/>
            <a:rect l="0" t="0" r="0" b="0"/>
            <a:pathLst>
              <a:path w="830" h="512" extrusionOk="0">
                <a:moveTo>
                  <a:pt x="398" y="0"/>
                </a:moveTo>
                <a:lnTo>
                  <a:pt x="0" y="512"/>
                </a:lnTo>
                <a:lnTo>
                  <a:pt x="434"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32" name="Shape 32"/>
          <p:cNvSpPr/>
          <p:nvPr/>
        </p:nvSpPr>
        <p:spPr>
          <a:xfrm>
            <a:off x="152400" y="6045200"/>
            <a:ext cx="1317625" cy="8128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33" name="Shape 33"/>
          <p:cNvSpPr/>
          <p:nvPr/>
        </p:nvSpPr>
        <p:spPr>
          <a:xfrm>
            <a:off x="3175" y="6045200"/>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34" name="Shape 34"/>
          <p:cNvSpPr/>
          <p:nvPr/>
        </p:nvSpPr>
        <p:spPr>
          <a:xfrm>
            <a:off x="3175" y="5232400"/>
            <a:ext cx="635000" cy="8128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35" name="Shape 35"/>
          <p:cNvSpPr/>
          <p:nvPr/>
        </p:nvSpPr>
        <p:spPr>
          <a:xfrm>
            <a:off x="152400" y="5232400"/>
            <a:ext cx="1317625" cy="8128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36" name="Shape 36"/>
          <p:cNvSpPr/>
          <p:nvPr/>
        </p:nvSpPr>
        <p:spPr>
          <a:xfrm>
            <a:off x="7415211" y="0"/>
            <a:ext cx="1555750" cy="816301"/>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37" name="Shape 37"/>
          <p:cNvSpPr/>
          <p:nvPr/>
        </p:nvSpPr>
        <p:spPr>
          <a:xfrm>
            <a:off x="8397875" y="1746911"/>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38" name="Shape 38"/>
          <p:cNvSpPr/>
          <p:nvPr/>
        </p:nvSpPr>
        <p:spPr>
          <a:xfrm>
            <a:off x="8397875" y="2560524"/>
            <a:ext cx="746125" cy="813611"/>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39" name="Shape 39"/>
          <p:cNvSpPr/>
          <p:nvPr/>
        </p:nvSpPr>
        <p:spPr>
          <a:xfrm>
            <a:off x="8397875" y="2689"/>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lIns="91425" tIns="45700" rIns="91425" bIns="45700" anchor="t" anchorCtr="0">
            <a:noAutofit/>
          </a:bodyPr>
          <a:lstStyle/>
          <a:p>
            <a:endParaRPr/>
          </a:p>
        </p:txBody>
      </p:sp>
      <p:sp>
        <p:nvSpPr>
          <p:cNvPr id="40" name="Shape 40"/>
          <p:cNvSpPr/>
          <p:nvPr/>
        </p:nvSpPr>
        <p:spPr>
          <a:xfrm>
            <a:off x="8397875" y="816300"/>
            <a:ext cx="746125" cy="809578"/>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41" name="Shape 41"/>
          <p:cNvSpPr/>
          <p:nvPr/>
        </p:nvSpPr>
        <p:spPr>
          <a:xfrm>
            <a:off x="7415211" y="816300"/>
            <a:ext cx="1555750" cy="813611"/>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74637"/>
            <a:ext cx="6879600" cy="1143000"/>
          </a:xfrm>
          <a:prstGeom prst="rect">
            <a:avLst/>
          </a:prstGeom>
          <a:noFill/>
          <a:ln>
            <a:noFill/>
          </a:ln>
        </p:spPr>
        <p:txBody>
          <a:bodyPr lIns="91425" tIns="91425" rIns="91425" bIns="91425" anchor="b" anchorCtr="0"/>
          <a:lstStyle>
            <a:lvl1pPr rtl="0">
              <a:buNone/>
              <a:defRPr sz="3600"/>
            </a:lvl1pPr>
            <a:lvl2pPr rtl="0">
              <a:buNone/>
              <a:defRPr sz="3600"/>
            </a:lvl2pPr>
            <a:lvl3pPr rtl="0">
              <a:buNone/>
              <a:defRPr sz="3600"/>
            </a:lvl3pPr>
            <a:lvl4pPr rtl="0">
              <a:buNone/>
              <a:defRPr sz="3600"/>
            </a:lvl4pPr>
            <a:lvl5pPr rtl="0">
              <a:buNone/>
              <a:defRPr sz="3600"/>
            </a:lvl5pPr>
            <a:lvl6pPr rtl="0">
              <a:buNone/>
              <a:defRPr sz="3600"/>
            </a:lvl6pPr>
            <a:lvl7pPr rtl="0">
              <a:buNone/>
              <a:defRPr sz="3600"/>
            </a:lvl7pPr>
            <a:lvl8pPr rtl="0">
              <a:buNone/>
              <a:defRPr sz="3600"/>
            </a:lvl8pPr>
            <a:lvl9pPr rtl="0">
              <a:buNone/>
              <a:defRPr sz="3600"/>
            </a:lvl9pPr>
          </a:lstStyle>
          <a:p>
            <a:endParaRPr/>
          </a:p>
        </p:txBody>
      </p:sp>
      <p:sp>
        <p:nvSpPr>
          <p:cNvPr id="44" name="Shape 44"/>
          <p:cNvSpPr txBox="1">
            <a:spLocks noGrp="1"/>
          </p:cNvSpPr>
          <p:nvPr>
            <p:ph type="body" idx="1"/>
          </p:nvPr>
        </p:nvSpPr>
        <p:spPr>
          <a:xfrm>
            <a:off x="457200" y="1600200"/>
            <a:ext cx="8229600" cy="4840199"/>
          </a:xfrm>
          <a:prstGeom prst="rect">
            <a:avLst/>
          </a:prstGeom>
          <a:noFill/>
          <a:ln>
            <a:noFill/>
          </a:ln>
        </p:spPr>
        <p:txBody>
          <a:bodyPr lIns="91425" tIns="91425" rIns="91425" bIns="91425" anchor="t" anchorCtr="0"/>
          <a:lstStyle>
            <a:lvl1pPr marL="342900" indent="-342900" algn="l" rtl="0">
              <a:spcBef>
                <a:spcPts val="0"/>
              </a:spcBef>
              <a:buClr>
                <a:schemeClr val="lt1"/>
              </a:buClr>
              <a:buSzPct val="166666"/>
              <a:buFont typeface="Arial"/>
              <a:buChar char="•"/>
              <a:defRPr sz="3200">
                <a:solidFill>
                  <a:schemeClr val="lt1"/>
                </a:solidFill>
              </a:defRPr>
            </a:lvl1pPr>
            <a:lvl2pPr marL="742950" indent="-285750" algn="l" rtl="0">
              <a:spcBef>
                <a:spcPts val="560"/>
              </a:spcBef>
              <a:buClr>
                <a:schemeClr val="lt1"/>
              </a:buClr>
              <a:buSzPct val="100000"/>
              <a:buFont typeface="Courier New"/>
              <a:buChar char="o"/>
              <a:defRPr sz="2800">
                <a:solidFill>
                  <a:schemeClr val="lt1"/>
                </a:solidFill>
              </a:defRPr>
            </a:lvl2pPr>
            <a:lvl3pPr marL="1143000" indent="-228600" algn="l" rtl="0">
              <a:spcBef>
                <a:spcPts val="480"/>
              </a:spcBef>
              <a:buClr>
                <a:schemeClr val="lt1"/>
              </a:buClr>
              <a:buSzPct val="100000"/>
              <a:buFont typeface="Wingdings"/>
              <a:buChar char="§"/>
              <a:defRPr sz="2400">
                <a:solidFill>
                  <a:schemeClr val="lt1"/>
                </a:solidFill>
              </a:defRPr>
            </a:lvl3pPr>
            <a:lvl4pPr marL="1600200" indent="-228600" algn="l" rtl="0">
              <a:spcBef>
                <a:spcPts val="400"/>
              </a:spcBef>
              <a:buClr>
                <a:schemeClr val="lt1"/>
              </a:buClr>
              <a:buSzPct val="166666"/>
              <a:buFont typeface="Arial"/>
              <a:buChar char="•"/>
              <a:defRPr sz="2000">
                <a:solidFill>
                  <a:schemeClr val="lt1"/>
                </a:solidFill>
              </a:defRPr>
            </a:lvl4pPr>
            <a:lvl5pPr marL="2057400" indent="-228600" algn="l" rtl="0">
              <a:spcBef>
                <a:spcPts val="400"/>
              </a:spcBef>
              <a:buClr>
                <a:schemeClr val="lt1"/>
              </a:buClr>
              <a:buSzPct val="100000"/>
              <a:buFont typeface="Courier New"/>
              <a:buChar char="o"/>
              <a:defRPr sz="2000">
                <a:solidFill>
                  <a:schemeClr val="lt1"/>
                </a:solidFill>
              </a:defRPr>
            </a:lvl5pPr>
            <a:lvl6pPr marL="2514600" indent="-228600" algn="l" rtl="0">
              <a:spcBef>
                <a:spcPts val="400"/>
              </a:spcBef>
              <a:buClr>
                <a:schemeClr val="lt1"/>
              </a:buClr>
              <a:buSzPct val="100000"/>
              <a:buFont typeface="Wingdings"/>
              <a:buChar char="§"/>
              <a:defRPr sz="2000">
                <a:solidFill>
                  <a:schemeClr val="lt1"/>
                </a:solidFill>
              </a:defRPr>
            </a:lvl6pPr>
            <a:lvl7pPr marL="2971800" indent="-228600" algn="l" rtl="0">
              <a:spcBef>
                <a:spcPts val="400"/>
              </a:spcBef>
              <a:buClr>
                <a:schemeClr val="lt1"/>
              </a:buClr>
              <a:buSzPct val="166666"/>
              <a:buFont typeface="Arial"/>
              <a:buChar char="•"/>
              <a:defRPr sz="2000">
                <a:solidFill>
                  <a:schemeClr val="lt1"/>
                </a:solidFill>
              </a:defRPr>
            </a:lvl7pPr>
            <a:lvl8pPr marL="3429000" indent="-228600" algn="l" rtl="0">
              <a:spcBef>
                <a:spcPts val="400"/>
              </a:spcBef>
              <a:buClr>
                <a:schemeClr val="lt1"/>
              </a:buClr>
              <a:buSzPct val="100000"/>
              <a:buFont typeface="Courier New"/>
              <a:buChar char="o"/>
              <a:defRPr sz="2000" baseline="0">
                <a:solidFill>
                  <a:schemeClr val="lt1"/>
                </a:solidFill>
              </a:defRPr>
            </a:lvl8pPr>
            <a:lvl9pPr marL="3886200" indent="-228600" algn="l" rtl="0">
              <a:spcBef>
                <a:spcPts val="400"/>
              </a:spcBef>
              <a:buClr>
                <a:schemeClr val="lt1"/>
              </a:buClr>
              <a:buSzPct val="100000"/>
              <a:buFont typeface="Wingdings"/>
              <a:buChar char="§"/>
              <a:defRPr sz="2000" baseline="0">
                <a:solidFill>
                  <a:schemeClr val="lt1"/>
                </a:solidFill>
              </a:defRPr>
            </a:lvl9pPr>
          </a:lstStyle>
          <a:p>
            <a:endParaRPr/>
          </a:p>
        </p:txBody>
      </p:sp>
      <p:sp>
        <p:nvSpPr>
          <p:cNvPr id="45" name="Shape 45"/>
          <p:cNvSpPr/>
          <p:nvPr/>
        </p:nvSpPr>
        <p:spPr>
          <a:xfrm>
            <a:off x="7415211" y="0"/>
            <a:ext cx="1555750" cy="816301"/>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46" name="Shape 46"/>
          <p:cNvSpPr/>
          <p:nvPr/>
        </p:nvSpPr>
        <p:spPr>
          <a:xfrm>
            <a:off x="8397875" y="1746911"/>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47" name="Shape 47"/>
          <p:cNvSpPr/>
          <p:nvPr/>
        </p:nvSpPr>
        <p:spPr>
          <a:xfrm>
            <a:off x="8397875" y="2560524"/>
            <a:ext cx="746125" cy="813611"/>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48" name="Shape 48"/>
          <p:cNvSpPr/>
          <p:nvPr/>
        </p:nvSpPr>
        <p:spPr>
          <a:xfrm>
            <a:off x="7415211" y="816300"/>
            <a:ext cx="1555750" cy="813611"/>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7"/>
            <a:ext cx="6879600" cy="1143000"/>
          </a:xfrm>
          <a:prstGeom prst="rect">
            <a:avLst/>
          </a:prstGeom>
          <a:noFill/>
          <a:ln>
            <a:noFill/>
          </a:ln>
        </p:spPr>
        <p:txBody>
          <a:bodyPr lIns="91425" tIns="91425" rIns="91425" bIns="91425" anchor="b" anchorCtr="0"/>
          <a:lstStyle>
            <a:lvl1pPr algn="l" rtl="0">
              <a:spcBef>
                <a:spcPts val="0"/>
              </a:spcBef>
              <a:buClr>
                <a:schemeClr val="lt1"/>
              </a:buClr>
              <a:buSzPct val="100000"/>
              <a:buNone/>
              <a:defRPr sz="3600">
                <a:solidFill>
                  <a:schemeClr val="lt1"/>
                </a:solidFill>
              </a:defRPr>
            </a:lvl1pPr>
            <a:lvl2pPr algn="l" rtl="0">
              <a:spcBef>
                <a:spcPts val="0"/>
              </a:spcBef>
              <a:buClr>
                <a:schemeClr val="lt1"/>
              </a:buClr>
              <a:buSzPct val="100000"/>
              <a:buNone/>
              <a:defRPr sz="3600">
                <a:solidFill>
                  <a:schemeClr val="lt1"/>
                </a:solidFill>
              </a:defRPr>
            </a:lvl2pPr>
            <a:lvl3pPr algn="l" rtl="0">
              <a:spcBef>
                <a:spcPts val="0"/>
              </a:spcBef>
              <a:buClr>
                <a:schemeClr val="lt1"/>
              </a:buClr>
              <a:buSzPct val="100000"/>
              <a:buNone/>
              <a:defRPr sz="3600">
                <a:solidFill>
                  <a:schemeClr val="lt1"/>
                </a:solidFill>
              </a:defRPr>
            </a:lvl3pPr>
            <a:lvl4pPr algn="l" rtl="0">
              <a:spcBef>
                <a:spcPts val="0"/>
              </a:spcBef>
              <a:buClr>
                <a:schemeClr val="lt1"/>
              </a:buClr>
              <a:buSzPct val="100000"/>
              <a:buNone/>
              <a:defRPr sz="3600">
                <a:solidFill>
                  <a:schemeClr val="lt1"/>
                </a:solidFill>
              </a:defRPr>
            </a:lvl4pPr>
            <a:lvl5pPr algn="l" rtl="0">
              <a:spcBef>
                <a:spcPts val="0"/>
              </a:spcBef>
              <a:buClr>
                <a:schemeClr val="lt1"/>
              </a:buClr>
              <a:buSzPct val="100000"/>
              <a:buNone/>
              <a:defRPr sz="3600">
                <a:solidFill>
                  <a:schemeClr val="lt1"/>
                </a:solidFill>
              </a:defRPr>
            </a:lvl5pPr>
            <a:lvl6pPr algn="l" rtl="0">
              <a:spcBef>
                <a:spcPts val="0"/>
              </a:spcBef>
              <a:buClr>
                <a:schemeClr val="lt1"/>
              </a:buClr>
              <a:buSzPct val="100000"/>
              <a:buNone/>
              <a:defRPr sz="3600">
                <a:solidFill>
                  <a:schemeClr val="lt1"/>
                </a:solidFill>
              </a:defRPr>
            </a:lvl6pPr>
            <a:lvl7pPr algn="l" rtl="0">
              <a:spcBef>
                <a:spcPts val="0"/>
              </a:spcBef>
              <a:buClr>
                <a:schemeClr val="lt1"/>
              </a:buClr>
              <a:buSzPct val="100000"/>
              <a:buNone/>
              <a:defRPr sz="3600">
                <a:solidFill>
                  <a:schemeClr val="lt1"/>
                </a:solidFill>
              </a:defRPr>
            </a:lvl7pPr>
            <a:lvl8pPr algn="l" rtl="0">
              <a:spcBef>
                <a:spcPts val="0"/>
              </a:spcBef>
              <a:buClr>
                <a:schemeClr val="lt1"/>
              </a:buClr>
              <a:buSzPct val="100000"/>
              <a:buNone/>
              <a:defRPr sz="3600">
                <a:solidFill>
                  <a:schemeClr val="lt1"/>
                </a:solidFill>
              </a:defRPr>
            </a:lvl8pPr>
            <a:lvl9pPr algn="l" rtl="0">
              <a:spcBef>
                <a:spcPts val="0"/>
              </a:spcBef>
              <a:buClr>
                <a:schemeClr val="lt1"/>
              </a:buClr>
              <a:buSzPct val="100000"/>
              <a:buNone/>
              <a:defRPr sz="3600">
                <a:solidFill>
                  <a:schemeClr val="lt1"/>
                </a:solidFill>
              </a:defRPr>
            </a:lvl9pPr>
          </a:lstStyle>
          <a:p>
            <a:endParaRPr/>
          </a:p>
        </p:txBody>
      </p:sp>
      <p:sp>
        <p:nvSpPr>
          <p:cNvPr id="51" name="Shape 51"/>
          <p:cNvSpPr txBox="1">
            <a:spLocks noGrp="1"/>
          </p:cNvSpPr>
          <p:nvPr>
            <p:ph type="body" idx="1"/>
          </p:nvPr>
        </p:nvSpPr>
        <p:spPr>
          <a:xfrm>
            <a:off x="457200" y="1600200"/>
            <a:ext cx="4038599" cy="4840199"/>
          </a:xfrm>
          <a:prstGeom prst="rect">
            <a:avLst/>
          </a:prstGeom>
          <a:noFill/>
          <a:ln>
            <a:noFill/>
          </a:ln>
        </p:spPr>
        <p:txBody>
          <a:bodyPr lIns="91425" tIns="91425" rIns="91425" b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
        <p:nvSpPr>
          <p:cNvPr id="52" name="Shape 52"/>
          <p:cNvSpPr txBox="1">
            <a:spLocks noGrp="1"/>
          </p:cNvSpPr>
          <p:nvPr>
            <p:ph type="body" idx="2"/>
          </p:nvPr>
        </p:nvSpPr>
        <p:spPr>
          <a:xfrm>
            <a:off x="4648200" y="1600200"/>
            <a:ext cx="4038599" cy="4840199"/>
          </a:xfrm>
          <a:prstGeom prst="rect">
            <a:avLst/>
          </a:prstGeom>
          <a:noFill/>
          <a:ln>
            <a:noFill/>
          </a:ln>
        </p:spPr>
        <p:txBody>
          <a:bodyPr lIns="91425" tIns="91425" rIns="91425" b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
        <p:nvSpPr>
          <p:cNvPr id="53" name="Shape 53"/>
          <p:cNvSpPr/>
          <p:nvPr/>
        </p:nvSpPr>
        <p:spPr>
          <a:xfrm>
            <a:off x="7415211" y="0"/>
            <a:ext cx="1555750" cy="816301"/>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54" name="Shape 54"/>
          <p:cNvSpPr/>
          <p:nvPr/>
        </p:nvSpPr>
        <p:spPr>
          <a:xfrm>
            <a:off x="8397875" y="1746911"/>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55" name="Shape 55"/>
          <p:cNvSpPr/>
          <p:nvPr/>
        </p:nvSpPr>
        <p:spPr>
          <a:xfrm>
            <a:off x="8397875" y="2560524"/>
            <a:ext cx="746125" cy="813611"/>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56" name="Shape 56"/>
          <p:cNvSpPr/>
          <p:nvPr/>
        </p:nvSpPr>
        <p:spPr>
          <a:xfrm>
            <a:off x="7415211" y="816300"/>
            <a:ext cx="1555750" cy="813611"/>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4637"/>
            <a:ext cx="6879600" cy="1143000"/>
          </a:xfrm>
          <a:prstGeom prst="rect">
            <a:avLst/>
          </a:prstGeom>
          <a:noFill/>
          <a:ln>
            <a:noFill/>
          </a:ln>
        </p:spPr>
        <p:txBody>
          <a:bodyPr lIns="91425" tIns="91425" rIns="91425" bIns="91425" anchor="b" anchorCtr="0"/>
          <a:lstStyle>
            <a:lvl1pPr algn="l" rtl="0">
              <a:spcBef>
                <a:spcPts val="0"/>
              </a:spcBef>
              <a:buClr>
                <a:schemeClr val="lt1"/>
              </a:buClr>
              <a:buSzPct val="100000"/>
              <a:buNone/>
              <a:defRPr sz="3600">
                <a:solidFill>
                  <a:schemeClr val="lt1"/>
                </a:solidFill>
              </a:defRPr>
            </a:lvl1pPr>
            <a:lvl2pPr algn="l" rtl="0">
              <a:spcBef>
                <a:spcPts val="0"/>
              </a:spcBef>
              <a:buClr>
                <a:schemeClr val="lt1"/>
              </a:buClr>
              <a:buSzPct val="100000"/>
              <a:buNone/>
              <a:defRPr sz="3600">
                <a:solidFill>
                  <a:schemeClr val="lt1"/>
                </a:solidFill>
              </a:defRPr>
            </a:lvl2pPr>
            <a:lvl3pPr algn="l" rtl="0">
              <a:spcBef>
                <a:spcPts val="0"/>
              </a:spcBef>
              <a:buClr>
                <a:schemeClr val="lt1"/>
              </a:buClr>
              <a:buSzPct val="100000"/>
              <a:buNone/>
              <a:defRPr sz="3600">
                <a:solidFill>
                  <a:schemeClr val="lt1"/>
                </a:solidFill>
              </a:defRPr>
            </a:lvl3pPr>
            <a:lvl4pPr algn="l" rtl="0">
              <a:spcBef>
                <a:spcPts val="0"/>
              </a:spcBef>
              <a:buClr>
                <a:schemeClr val="lt1"/>
              </a:buClr>
              <a:buSzPct val="100000"/>
              <a:buNone/>
              <a:defRPr sz="3600">
                <a:solidFill>
                  <a:schemeClr val="lt1"/>
                </a:solidFill>
              </a:defRPr>
            </a:lvl4pPr>
            <a:lvl5pPr algn="l" rtl="0">
              <a:spcBef>
                <a:spcPts val="0"/>
              </a:spcBef>
              <a:buClr>
                <a:schemeClr val="lt1"/>
              </a:buClr>
              <a:buSzPct val="100000"/>
              <a:buNone/>
              <a:defRPr sz="3600">
                <a:solidFill>
                  <a:schemeClr val="lt1"/>
                </a:solidFill>
              </a:defRPr>
            </a:lvl5pPr>
            <a:lvl6pPr algn="l" rtl="0">
              <a:spcBef>
                <a:spcPts val="0"/>
              </a:spcBef>
              <a:buClr>
                <a:schemeClr val="lt1"/>
              </a:buClr>
              <a:buSzPct val="100000"/>
              <a:buNone/>
              <a:defRPr sz="3600">
                <a:solidFill>
                  <a:schemeClr val="lt1"/>
                </a:solidFill>
              </a:defRPr>
            </a:lvl6pPr>
            <a:lvl7pPr algn="l" rtl="0">
              <a:spcBef>
                <a:spcPts val="0"/>
              </a:spcBef>
              <a:buClr>
                <a:schemeClr val="lt1"/>
              </a:buClr>
              <a:buSzPct val="100000"/>
              <a:buNone/>
              <a:defRPr sz="3600">
                <a:solidFill>
                  <a:schemeClr val="lt1"/>
                </a:solidFill>
              </a:defRPr>
            </a:lvl7pPr>
            <a:lvl8pPr algn="l" rtl="0">
              <a:spcBef>
                <a:spcPts val="0"/>
              </a:spcBef>
              <a:buClr>
                <a:schemeClr val="lt1"/>
              </a:buClr>
              <a:buSzPct val="100000"/>
              <a:buNone/>
              <a:defRPr sz="3600">
                <a:solidFill>
                  <a:schemeClr val="lt1"/>
                </a:solidFill>
              </a:defRPr>
            </a:lvl8pPr>
            <a:lvl9pPr algn="l" rtl="0">
              <a:spcBef>
                <a:spcPts val="0"/>
              </a:spcBef>
              <a:buClr>
                <a:schemeClr val="lt1"/>
              </a:buClr>
              <a:buSzPct val="100000"/>
              <a:buNone/>
              <a:defRPr sz="3600">
                <a:solidFill>
                  <a:schemeClr val="lt1"/>
                </a:solidFill>
              </a:defRPr>
            </a:lvl9pPr>
          </a:lstStyle>
          <a:p>
            <a:endParaRPr/>
          </a:p>
        </p:txBody>
      </p:sp>
      <p:sp>
        <p:nvSpPr>
          <p:cNvPr id="59" name="Shape 59"/>
          <p:cNvSpPr/>
          <p:nvPr/>
        </p:nvSpPr>
        <p:spPr>
          <a:xfrm>
            <a:off x="3175" y="3486150"/>
            <a:ext cx="635000" cy="815975"/>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60" name="Shape 60"/>
          <p:cNvSpPr/>
          <p:nvPr/>
        </p:nvSpPr>
        <p:spPr>
          <a:xfrm>
            <a:off x="3175" y="4302125"/>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61" name="Shape 61"/>
          <p:cNvSpPr/>
          <p:nvPr/>
        </p:nvSpPr>
        <p:spPr>
          <a:xfrm>
            <a:off x="152400" y="6045200"/>
            <a:ext cx="1317625" cy="8128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62" name="Shape 62"/>
          <p:cNvSpPr/>
          <p:nvPr/>
        </p:nvSpPr>
        <p:spPr>
          <a:xfrm>
            <a:off x="152400" y="5232400"/>
            <a:ext cx="1317625" cy="8128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63" name="Shape 63"/>
          <p:cNvSpPr/>
          <p:nvPr/>
        </p:nvSpPr>
        <p:spPr>
          <a:xfrm>
            <a:off x="7415211" y="0"/>
            <a:ext cx="1555750" cy="816301"/>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64" name="Shape 64"/>
          <p:cNvSpPr/>
          <p:nvPr/>
        </p:nvSpPr>
        <p:spPr>
          <a:xfrm>
            <a:off x="8397875" y="1746911"/>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65" name="Shape 65"/>
          <p:cNvSpPr/>
          <p:nvPr/>
        </p:nvSpPr>
        <p:spPr>
          <a:xfrm>
            <a:off x="8397875" y="2560524"/>
            <a:ext cx="746125" cy="813611"/>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66" name="Shape 66"/>
          <p:cNvSpPr/>
          <p:nvPr/>
        </p:nvSpPr>
        <p:spPr>
          <a:xfrm>
            <a:off x="7415211" y="816300"/>
            <a:ext cx="1555750" cy="813611"/>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1574800" y="4427537"/>
            <a:ext cx="5486399" cy="684300"/>
          </a:xfrm>
          <a:prstGeom prst="rect">
            <a:avLst/>
          </a:prstGeom>
          <a:noFill/>
          <a:ln>
            <a:noFill/>
          </a:ln>
        </p:spPr>
        <p:txBody>
          <a:bodyPr lIns="91425" tIns="91425" rIns="91425" bIns="91425" anchor="t" anchorCtr="0"/>
          <a:lstStyle>
            <a:lvl1pPr marL="0" indent="114300" algn="ctr" rtl="0">
              <a:buSzPct val="100000"/>
              <a:buNone/>
              <a:defRPr sz="1800"/>
            </a:lvl1pPr>
            <a:lvl2pPr marL="0" indent="114300" algn="ctr" rtl="0">
              <a:buSzPct val="100000"/>
              <a:buNone/>
              <a:defRPr sz="1800"/>
            </a:lvl2pPr>
            <a:lvl3pPr marL="0" indent="114300" algn="ctr" rtl="0">
              <a:buSzPct val="100000"/>
              <a:buNone/>
              <a:defRPr sz="1800"/>
            </a:lvl3pPr>
            <a:lvl4pPr marL="0" indent="114300" algn="ctr" rtl="0">
              <a:buSzPct val="100000"/>
              <a:buNone/>
              <a:defRPr sz="1800"/>
            </a:lvl4pPr>
            <a:lvl5pPr marL="0" indent="114300" algn="ctr" rtl="0">
              <a:buSzPct val="100000"/>
              <a:buNone/>
              <a:defRPr sz="1800"/>
            </a:lvl5pPr>
            <a:lvl6pPr marL="0" indent="114300" algn="ctr" rtl="0">
              <a:buSzPct val="100000"/>
              <a:buNone/>
              <a:defRPr sz="1800"/>
            </a:lvl6pPr>
            <a:lvl7pPr marL="0" indent="114300" algn="ctr" rtl="0">
              <a:buSzPct val="100000"/>
              <a:buNone/>
              <a:defRPr sz="1800"/>
            </a:lvl7pPr>
            <a:lvl8pPr marL="0" indent="114300" algn="ctr" rtl="0">
              <a:buSzPct val="100000"/>
              <a:buNone/>
              <a:defRPr sz="1800"/>
            </a:lvl8pPr>
            <a:lvl9pPr marL="0" indent="114300" algn="ctr" rtl="0">
              <a:buSzPct val="100000"/>
              <a:buNone/>
              <a:defRPr sz="1800"/>
            </a:lvl9pPr>
          </a:lstStyle>
          <a:p>
            <a:endParaRPr/>
          </a:p>
        </p:txBody>
      </p:sp>
      <p:sp>
        <p:nvSpPr>
          <p:cNvPr id="69" name="Shape 69"/>
          <p:cNvSpPr/>
          <p:nvPr/>
        </p:nvSpPr>
        <p:spPr>
          <a:xfrm>
            <a:off x="3175" y="3486150"/>
            <a:ext cx="635000" cy="815975"/>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70" name="Shape 70"/>
          <p:cNvSpPr/>
          <p:nvPr/>
        </p:nvSpPr>
        <p:spPr>
          <a:xfrm>
            <a:off x="3175" y="4302125"/>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71" name="Shape 71"/>
          <p:cNvSpPr/>
          <p:nvPr/>
        </p:nvSpPr>
        <p:spPr>
          <a:xfrm>
            <a:off x="152400" y="6045200"/>
            <a:ext cx="1317625" cy="8128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72" name="Shape 72"/>
          <p:cNvSpPr/>
          <p:nvPr/>
        </p:nvSpPr>
        <p:spPr>
          <a:xfrm>
            <a:off x="152400" y="5232400"/>
            <a:ext cx="1317625" cy="8128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73" name="Shape 73"/>
          <p:cNvSpPr/>
          <p:nvPr/>
        </p:nvSpPr>
        <p:spPr>
          <a:xfrm>
            <a:off x="7415211" y="0"/>
            <a:ext cx="1555750" cy="816301"/>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74" name="Shape 74"/>
          <p:cNvSpPr/>
          <p:nvPr/>
        </p:nvSpPr>
        <p:spPr>
          <a:xfrm>
            <a:off x="8397875" y="1746911"/>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75" name="Shape 75"/>
          <p:cNvSpPr/>
          <p:nvPr/>
        </p:nvSpPr>
        <p:spPr>
          <a:xfrm>
            <a:off x="8397875" y="2560524"/>
            <a:ext cx="746125" cy="813611"/>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76" name="Shape 76"/>
          <p:cNvSpPr/>
          <p:nvPr/>
        </p:nvSpPr>
        <p:spPr>
          <a:xfrm>
            <a:off x="7415211" y="816300"/>
            <a:ext cx="1555750" cy="813611"/>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2890DA"/>
            </a:gs>
            <a:gs pos="100000">
              <a:schemeClr val="dk2"/>
            </a:gs>
          </a:gsLst>
          <a:path path="circle">
            <a:fillToRect t="100000" r="100000"/>
          </a:path>
          <a:tileRect l="-100000" b="-100000"/>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6879600" cy="1143000"/>
          </a:xfrm>
          <a:prstGeom prst="rect">
            <a:avLst/>
          </a:prstGeom>
          <a:noFill/>
          <a:ln>
            <a:noFill/>
          </a:ln>
        </p:spPr>
        <p:txBody>
          <a:bodyPr lIns="91425" tIns="91425" rIns="91425" bIns="91425" anchor="b" anchorCtr="0"/>
          <a:lstStyle>
            <a:lvl1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1pPr>
            <a:lvl2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2pPr>
            <a:lvl3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3pPr>
            <a:lvl4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4pPr>
            <a:lvl5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5pPr>
            <a:lvl6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6pPr>
            <a:lvl7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7pPr>
            <a:lvl8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8pPr>
            <a:lvl9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indent="-342900" algn="l" rtl="0">
              <a:spcBef>
                <a:spcPts val="0"/>
              </a:spcBef>
              <a:buClr>
                <a:schemeClr val="lt1"/>
              </a:buClr>
              <a:buSzPct val="166666"/>
              <a:buFont typeface="Arial"/>
              <a:buChar char="•"/>
              <a:defRPr sz="3200" b="0" i="0" u="none" strike="noStrike" cap="none" baseline="0">
                <a:solidFill>
                  <a:schemeClr val="lt1"/>
                </a:solidFill>
                <a:latin typeface="Arial"/>
                <a:ea typeface="Arial"/>
                <a:cs typeface="Arial"/>
                <a:sym typeface="Arial"/>
              </a:defRPr>
            </a:lvl1pPr>
            <a:lvl2pPr marL="742950" indent="-285750" algn="l" rtl="0">
              <a:spcBef>
                <a:spcPts val="560"/>
              </a:spcBef>
              <a:buClr>
                <a:schemeClr val="lt1"/>
              </a:buClr>
              <a:buSzPct val="100000"/>
              <a:buFont typeface="Courier New"/>
              <a:buChar char="o"/>
              <a:defRPr sz="2800" b="0" i="0" u="none" strike="noStrike" cap="none" baseline="0">
                <a:solidFill>
                  <a:schemeClr val="lt1"/>
                </a:solidFill>
                <a:latin typeface="Arial"/>
                <a:ea typeface="Arial"/>
                <a:cs typeface="Arial"/>
                <a:sym typeface="Arial"/>
              </a:defRPr>
            </a:lvl2pPr>
            <a:lvl3pPr marL="1143000" indent="-228600" algn="l" rtl="0">
              <a:spcBef>
                <a:spcPts val="480"/>
              </a:spcBef>
              <a:buClr>
                <a:schemeClr val="lt1"/>
              </a:buClr>
              <a:buSzPct val="100000"/>
              <a:buFont typeface="Wingdings"/>
              <a:buChar char="§"/>
              <a:defRPr sz="2400" b="0" i="0" u="none" strike="noStrike" cap="none" baseline="0">
                <a:solidFill>
                  <a:schemeClr val="lt1"/>
                </a:solidFill>
                <a:latin typeface="Arial"/>
                <a:ea typeface="Arial"/>
                <a:cs typeface="Arial"/>
                <a:sym typeface="Arial"/>
              </a:defRPr>
            </a:lvl3pPr>
            <a:lvl4pPr marL="1600200" indent="-228600" algn="l" rtl="0">
              <a:spcBef>
                <a:spcPts val="400"/>
              </a:spcBef>
              <a:buClr>
                <a:schemeClr val="lt1"/>
              </a:buClr>
              <a:buSzPct val="166666"/>
              <a:buFont typeface="Arial"/>
              <a:buChar char="•"/>
              <a:defRPr sz="2000" b="0" i="0" u="none" strike="noStrike" cap="none" baseline="0">
                <a:solidFill>
                  <a:schemeClr val="lt1"/>
                </a:solidFill>
                <a:latin typeface="Arial"/>
                <a:ea typeface="Arial"/>
                <a:cs typeface="Arial"/>
                <a:sym typeface="Arial"/>
              </a:defRPr>
            </a:lvl4pPr>
            <a:lvl5pPr marL="2057400" indent="-228600" algn="l" rtl="0">
              <a:spcBef>
                <a:spcPts val="400"/>
              </a:spcBef>
              <a:buClr>
                <a:schemeClr val="lt1"/>
              </a:buClr>
              <a:buSzPct val="100000"/>
              <a:buFont typeface="Courier New"/>
              <a:buChar char="o"/>
              <a:defRPr sz="2000" b="0" i="0" u="none" strike="noStrike" cap="none" baseline="0">
                <a:solidFill>
                  <a:schemeClr val="lt1"/>
                </a:solidFill>
                <a:latin typeface="Arial"/>
                <a:ea typeface="Arial"/>
                <a:cs typeface="Arial"/>
                <a:sym typeface="Arial"/>
              </a:defRPr>
            </a:lvl5pPr>
            <a:lvl6pPr marL="2514600" indent="-228600" algn="l" rtl="0">
              <a:spcBef>
                <a:spcPts val="400"/>
              </a:spcBef>
              <a:buClr>
                <a:schemeClr val="lt1"/>
              </a:buClr>
              <a:buSzPct val="100000"/>
              <a:buFont typeface="Wingdings"/>
              <a:buChar char="§"/>
              <a:defRPr sz="2000" b="0" i="0" u="none" strike="noStrike" cap="none" baseline="0">
                <a:solidFill>
                  <a:schemeClr val="lt1"/>
                </a:solidFill>
                <a:latin typeface="Arial"/>
                <a:ea typeface="Arial"/>
                <a:cs typeface="Arial"/>
                <a:sym typeface="Arial"/>
              </a:defRPr>
            </a:lvl6pPr>
            <a:lvl7pPr marL="2971800" indent="-228600" algn="l" rtl="0">
              <a:spcBef>
                <a:spcPts val="400"/>
              </a:spcBef>
              <a:buClr>
                <a:schemeClr val="lt1"/>
              </a:buClr>
              <a:buSzPct val="166666"/>
              <a:buFont typeface="Arial"/>
              <a:buChar char="•"/>
              <a:defRPr sz="2000" b="0" i="0" u="none" strike="noStrike" cap="none" baseline="0">
                <a:solidFill>
                  <a:schemeClr val="lt1"/>
                </a:solidFill>
                <a:latin typeface="Arial"/>
                <a:ea typeface="Arial"/>
                <a:cs typeface="Arial"/>
                <a:sym typeface="Arial"/>
              </a:defRPr>
            </a:lvl7pPr>
            <a:lvl8pPr marL="3429000" indent="-228600" algn="l" rtl="0">
              <a:spcBef>
                <a:spcPts val="400"/>
              </a:spcBef>
              <a:buClr>
                <a:schemeClr val="lt1"/>
              </a:buClr>
              <a:buSzPct val="100000"/>
              <a:buFont typeface="Courier New"/>
              <a:buChar char="o"/>
              <a:defRPr sz="2000" b="0" i="0" u="none" strike="noStrike" cap="none" baseline="0">
                <a:solidFill>
                  <a:schemeClr val="lt1"/>
                </a:solidFill>
                <a:latin typeface="Arial"/>
                <a:ea typeface="Arial"/>
                <a:cs typeface="Arial"/>
                <a:sym typeface="Arial"/>
              </a:defRPr>
            </a:lvl8pPr>
            <a:lvl9pPr marL="3886200" indent="-228600" algn="l" rtl="0">
              <a:spcBef>
                <a:spcPts val="400"/>
              </a:spcBef>
              <a:buClr>
                <a:schemeClr val="lt1"/>
              </a:buClr>
              <a:buSzPct val="100000"/>
              <a:buFont typeface="Wingdings"/>
              <a:buChar char="§"/>
              <a:defRPr sz="2000" b="0" i="0" u="none" strike="noStrike" cap="none" baseline="0">
                <a:solidFill>
                  <a:schemeClr val="lt1"/>
                </a:solidFill>
                <a:latin typeface="Arial"/>
                <a:ea typeface="Arial"/>
                <a:cs typeface="Arial"/>
                <a:sym typeface="Arial"/>
              </a:defRPr>
            </a:lvl9pPr>
          </a:lstStyle>
          <a:p>
            <a:endParaRPr/>
          </a:p>
        </p:txBody>
      </p:sp>
      <p:sp>
        <p:nvSpPr>
          <p:cNvPr id="7" name="Shape 7"/>
          <p:cNvSpPr/>
          <p:nvPr/>
        </p:nvSpPr>
        <p:spPr>
          <a:xfrm>
            <a:off x="0" y="0"/>
            <a:ext cx="3135299" cy="6858000"/>
          </a:xfrm>
          <a:prstGeom prst="rect">
            <a:avLst/>
          </a:prstGeom>
          <a:noFill/>
          <a:ln>
            <a:noFill/>
          </a:ln>
        </p:spPr>
        <p:txBody>
          <a:bodyPr lIns="91425" tIns="45700" rIns="91425" bIns="45700" anchor="t" anchorCtr="0">
            <a:noAutofit/>
          </a:bodyPr>
          <a:lstStyle/>
          <a:p>
            <a:endParaRPr/>
          </a:p>
        </p:txBody>
      </p:sp>
      <p:sp>
        <p:nvSpPr>
          <p:cNvPr id="8" name="Shape 8"/>
          <p:cNvSpPr/>
          <p:nvPr/>
        </p:nvSpPr>
        <p:spPr>
          <a:xfrm>
            <a:off x="3175" y="6045200"/>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9" name="Shape 9"/>
          <p:cNvSpPr/>
          <p:nvPr/>
        </p:nvSpPr>
        <p:spPr>
          <a:xfrm>
            <a:off x="3175" y="5232400"/>
            <a:ext cx="635000" cy="8128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10" name="Shape 10"/>
          <p:cNvSpPr/>
          <p:nvPr/>
        </p:nvSpPr>
        <p:spPr>
          <a:xfrm>
            <a:off x="8397875" y="2689"/>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lIns="91425" tIns="45700" rIns="91425" bIns="45700" anchor="t" anchorCtr="0">
            <a:noAutofit/>
          </a:bodyPr>
          <a:lstStyle/>
          <a:p>
            <a:endParaRPr/>
          </a:p>
        </p:txBody>
      </p:sp>
      <p:sp>
        <p:nvSpPr>
          <p:cNvPr id="11" name="Shape 11"/>
          <p:cNvSpPr/>
          <p:nvPr/>
        </p:nvSpPr>
        <p:spPr>
          <a:xfrm>
            <a:off x="8397875" y="816300"/>
            <a:ext cx="746125" cy="809578"/>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GB"/>
              <a:t>Public Transportation</a:t>
            </a:r>
          </a:p>
        </p:txBody>
      </p:sp>
      <p:sp>
        <p:nvSpPr>
          <p:cNvPr id="80" name="Shape 80"/>
          <p:cNvSpPr txBox="1">
            <a:spLocks noGrp="1"/>
          </p:cNvSpPr>
          <p:nvPr>
            <p:ph type="body" idx="1"/>
          </p:nvPr>
        </p:nvSpPr>
        <p:spPr>
          <a:xfrm>
            <a:off x="457200" y="1330325"/>
            <a:ext cx="8229600" cy="4840199"/>
          </a:xfrm>
          <a:prstGeom prst="rect">
            <a:avLst/>
          </a:prstGeom>
        </p:spPr>
        <p:txBody>
          <a:bodyPr lIns="91425" tIns="91425" rIns="91425" bIns="91425" anchor="t" anchorCtr="0">
            <a:noAutofit/>
          </a:bodyPr>
          <a:lstStyle/>
          <a:p>
            <a:pPr marL="457200" lvl="0" indent="-431800" rtl="0">
              <a:buClr>
                <a:schemeClr val="lt1"/>
              </a:buClr>
              <a:buSzPct val="166666"/>
              <a:buFont typeface="Arial"/>
              <a:buChar char="•"/>
            </a:pPr>
            <a:r>
              <a:rPr lang="en-GB" dirty="0"/>
              <a:t>Encourage people to use public transportation frequently</a:t>
            </a:r>
          </a:p>
          <a:p>
            <a:pPr marL="457200" lvl="0" indent="-431800" rtl="0">
              <a:buClr>
                <a:schemeClr val="lt1"/>
              </a:buClr>
              <a:buSzPct val="166666"/>
              <a:buFont typeface="Arial"/>
              <a:buChar char="•"/>
            </a:pPr>
            <a:r>
              <a:rPr lang="en-GB" dirty="0"/>
              <a:t>For everyone who want to use public transportation</a:t>
            </a:r>
          </a:p>
          <a:p>
            <a:pPr marL="457200" lvl="0" indent="-431800" rtl="0">
              <a:buClr>
                <a:schemeClr val="lt1"/>
              </a:buClr>
              <a:buSzPct val="166666"/>
              <a:buFont typeface="Arial"/>
              <a:buChar char="•"/>
            </a:pPr>
            <a:r>
              <a:rPr lang="en-GB" dirty="0"/>
              <a:t>Providing an app that guide the user which transportation they should take, where they should get off, the fare that they need to pay, estimated time, etc.</a:t>
            </a:r>
          </a:p>
          <a:p>
            <a:pPr marL="457200" lvl="0" indent="-431800">
              <a:buClr>
                <a:schemeClr val="lt1"/>
              </a:buClr>
              <a:buSzPct val="166666"/>
              <a:buFont typeface="Arial"/>
              <a:buChar char="•"/>
            </a:pPr>
            <a:r>
              <a:rPr lang="en-GB" dirty="0"/>
              <a:t>No competitors found for the time being in Indonesia, so this is something new for local people</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GB"/>
              <a:t>Public Transportation</a:t>
            </a:r>
          </a:p>
        </p:txBody>
      </p:sp>
      <p:sp>
        <p:nvSpPr>
          <p:cNvPr id="86" name="Shape 86"/>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marL="457200" lvl="0" indent="-431800" rtl="0">
              <a:buClr>
                <a:schemeClr val="lt1"/>
              </a:buClr>
              <a:buSzPct val="166666"/>
              <a:buFont typeface="Arial"/>
              <a:buChar char="•"/>
            </a:pPr>
            <a:r>
              <a:rPr lang="en-GB"/>
              <a:t>We are confident about our skills, but currently we don't have any network that could support us</a:t>
            </a:r>
          </a:p>
          <a:p>
            <a:pPr marL="457200" lvl="0" indent="-431800" rtl="0">
              <a:buClr>
                <a:schemeClr val="lt1"/>
              </a:buClr>
              <a:buSzPct val="166666"/>
              <a:buFont typeface="Arial"/>
              <a:buChar char="•"/>
            </a:pPr>
            <a:r>
              <a:rPr lang="en-GB"/>
              <a:t>The profit is a long term returns, because this solution need a huge investment to start</a:t>
            </a:r>
          </a:p>
          <a:p>
            <a:pPr marL="457200" lvl="0" indent="-431800">
              <a:buClr>
                <a:schemeClr val="lt1"/>
              </a:buClr>
              <a:buSzPct val="166666"/>
              <a:buFont typeface="Arial"/>
              <a:buChar char="•"/>
            </a:pPr>
            <a:r>
              <a:rPr lang="en-GB"/>
              <a:t>Need a lot of resources, and data about public transportation route</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GB"/>
              <a:t>Event publication</a:t>
            </a:r>
          </a:p>
        </p:txBody>
      </p:sp>
      <p:sp>
        <p:nvSpPr>
          <p:cNvPr id="92" name="Shape 92"/>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marL="457200" lvl="0" indent="-431800" rtl="0">
              <a:buClr>
                <a:schemeClr val="lt1"/>
              </a:buClr>
              <a:buSzPct val="166666"/>
              <a:buFont typeface="Arial"/>
              <a:buChar char="•"/>
            </a:pPr>
            <a:r>
              <a:rPr lang="en-GB"/>
              <a:t>Inefficient publication of events</a:t>
            </a:r>
          </a:p>
          <a:p>
            <a:pPr marL="457200" lvl="0" indent="-431800" rtl="0">
              <a:buClr>
                <a:schemeClr val="lt1"/>
              </a:buClr>
              <a:buSzPct val="166666"/>
              <a:buFont typeface="Arial"/>
              <a:buChar char="•"/>
            </a:pPr>
            <a:r>
              <a:rPr lang="en-GB"/>
              <a:t>Event organizers, Government</a:t>
            </a:r>
          </a:p>
          <a:p>
            <a:pPr marL="457200" lvl="0" indent="-431800" rtl="0">
              <a:buClr>
                <a:schemeClr val="lt1"/>
              </a:buClr>
              <a:buSzPct val="166666"/>
              <a:buFont typeface="Arial"/>
              <a:buChar char="•"/>
            </a:pPr>
            <a:r>
              <a:rPr lang="en-GB"/>
              <a:t>Organized people who submit their events by categories, interest, and location.</a:t>
            </a:r>
          </a:p>
          <a:p>
            <a:pPr marL="457200" lvl="0" indent="-431800">
              <a:buClr>
                <a:schemeClr val="lt1"/>
              </a:buClr>
              <a:buSzPct val="166666"/>
              <a:buFont typeface="Arial"/>
              <a:buChar char="•"/>
            </a:pPr>
            <a:r>
              <a:rPr lang="en-GB"/>
              <a:t>eevent.com is one of the competitors for this problem, but what makes us different is we give suggestion to people who want to join interesting events nearby but lack of information.</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GB"/>
              <a:t>Event publication</a:t>
            </a:r>
          </a:p>
        </p:txBody>
      </p:sp>
      <p:sp>
        <p:nvSpPr>
          <p:cNvPr id="98" name="Shape 98"/>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marL="457200" lvl="0" indent="-431800" rtl="0">
              <a:buClr>
                <a:schemeClr val="lt1"/>
              </a:buClr>
              <a:buSzPct val="166666"/>
              <a:buFont typeface="Arial"/>
              <a:buChar char="•"/>
            </a:pPr>
            <a:r>
              <a:rPr lang="en-GB"/>
              <a:t>We are confident about our skills, but currently we don't have any network that could support us</a:t>
            </a:r>
          </a:p>
          <a:p>
            <a:pPr marL="457200" lvl="0" indent="-431800" rtl="0">
              <a:buClr>
                <a:schemeClr val="lt1"/>
              </a:buClr>
              <a:buSzPct val="166666"/>
              <a:buFont typeface="Arial"/>
              <a:buChar char="•"/>
            </a:pPr>
            <a:r>
              <a:rPr lang="en-GB"/>
              <a:t>The profit can come in both short-term and long-term returns</a:t>
            </a:r>
          </a:p>
          <a:p>
            <a:pPr marL="457200" lvl="0" indent="-431800" rtl="0">
              <a:buClr>
                <a:schemeClr val="lt1"/>
              </a:buClr>
              <a:buSzPct val="166666"/>
              <a:buFont typeface="Arial"/>
              <a:buChar char="•"/>
            </a:pPr>
            <a:r>
              <a:rPr lang="en-GB"/>
              <a:t>In the start, we have to submit the event by ourselves</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GB"/>
              <a:t>Trouble finding friends</a:t>
            </a:r>
          </a:p>
        </p:txBody>
      </p:sp>
      <p:sp>
        <p:nvSpPr>
          <p:cNvPr id="104" name="Shape 104"/>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marL="457200" lvl="0" indent="-431800" rtl="0">
              <a:buClr>
                <a:schemeClr val="lt1"/>
              </a:buClr>
              <a:buSzPct val="166666"/>
              <a:buFont typeface="Arial"/>
              <a:buChar char="•"/>
            </a:pPr>
            <a:r>
              <a:rPr lang="en-GB"/>
              <a:t>Awkward moment when meeting someone new</a:t>
            </a:r>
          </a:p>
          <a:p>
            <a:pPr marL="457200" lvl="0" indent="-431800" rtl="0">
              <a:buClr>
                <a:schemeClr val="lt1"/>
              </a:buClr>
              <a:buSzPct val="166666"/>
              <a:buFont typeface="Arial"/>
              <a:buChar char="•"/>
            </a:pPr>
            <a:r>
              <a:rPr lang="en-GB"/>
              <a:t>People who have trouble to finding friends </a:t>
            </a:r>
          </a:p>
          <a:p>
            <a:pPr marL="457200" lvl="0" indent="-431800" rtl="0">
              <a:buClr>
                <a:schemeClr val="lt1"/>
              </a:buClr>
              <a:buSzPct val="166666"/>
              <a:buFont typeface="Arial"/>
              <a:buChar char="•"/>
            </a:pPr>
            <a:r>
              <a:rPr lang="en-GB"/>
              <a:t>By providing notification (vibrate/whistles) when we meet people with similar interest</a:t>
            </a:r>
          </a:p>
          <a:p>
            <a:pPr marL="457200" lvl="0" indent="-431800" rtl="0">
              <a:buClr>
                <a:schemeClr val="lt1"/>
              </a:buClr>
              <a:buSzPct val="166666"/>
              <a:buFont typeface="Arial"/>
              <a:buChar char="•"/>
            </a:pPr>
            <a:r>
              <a:rPr lang="en-GB"/>
              <a:t>No competitors found for now</a:t>
            </a:r>
          </a:p>
          <a:p>
            <a:pPr marL="457200" lvl="0" indent="-431800" rtl="0">
              <a:buClr>
                <a:schemeClr val="lt1"/>
              </a:buClr>
              <a:buSzPct val="166666"/>
              <a:buFont typeface="Arial"/>
              <a:buChar char="•"/>
            </a:pPr>
            <a:r>
              <a:rPr lang="en-GB"/>
              <a:t>We are confident about our skills, but currently we don't have any network that could support us</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274637"/>
            <a:ext cx="6879600" cy="1143000"/>
          </a:xfrm>
          <a:prstGeom prst="rect">
            <a:avLst/>
          </a:prstGeom>
        </p:spPr>
        <p:txBody>
          <a:bodyPr lIns="91425" tIns="91425" rIns="91425" bIns="91425" anchor="b" anchorCtr="0">
            <a:noAutofit/>
          </a:bodyPr>
          <a:lstStyle/>
          <a:p>
            <a:pPr>
              <a:buNone/>
            </a:pPr>
            <a:r>
              <a:rPr lang="en-GB"/>
              <a:t>Trouble finding friends</a:t>
            </a:r>
          </a:p>
        </p:txBody>
      </p:sp>
      <p:sp>
        <p:nvSpPr>
          <p:cNvPr id="110" name="Shape 110"/>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marL="457200" lvl="0" indent="-431800" rtl="0">
              <a:buClr>
                <a:schemeClr val="lt1"/>
              </a:buClr>
              <a:buSzPct val="166666"/>
              <a:buFont typeface="Arial"/>
              <a:buChar char="•"/>
            </a:pPr>
            <a:r>
              <a:rPr lang="en-GB"/>
              <a:t>The profits will be come in long-term, it's hard to convince people to use the apps for the first time</a:t>
            </a:r>
          </a:p>
          <a:p>
            <a:pPr marL="457200" lvl="0" indent="-431800">
              <a:buClr>
                <a:schemeClr val="lt1"/>
              </a:buClr>
              <a:buSzPct val="166666"/>
              <a:buFont typeface="Arial"/>
              <a:buChar char="•"/>
            </a:pPr>
            <a:r>
              <a:rPr lang="en-GB"/>
              <a:t>Hard to promote this apps for the first time</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a:themeElements>
    <a:clrScheme name="Custom 462">
      <a:dk1>
        <a:srgbClr val="000000"/>
      </a:dk1>
      <a:lt1>
        <a:srgbClr val="FFFFFF"/>
      </a:lt1>
      <a:dk2>
        <a:srgbClr val="1F497D"/>
      </a:dk2>
      <a:lt2>
        <a:srgbClr val="EEECE1"/>
      </a:lt2>
      <a:accent1>
        <a:srgbClr val="FFD80C"/>
      </a:accent1>
      <a:accent2>
        <a:srgbClr val="CD108C"/>
      </a:accent2>
      <a:accent3>
        <a:srgbClr val="0990DB"/>
      </a:accent3>
      <a:accent4>
        <a:srgbClr val="AAAAAA"/>
      </a:accent4>
      <a:accent5>
        <a:srgbClr val="C3F180"/>
      </a:accent5>
      <a:accent6>
        <a:srgbClr val="FF986D"/>
      </a:accent6>
      <a:hlink>
        <a:srgbClr val="ABABAB"/>
      </a:hlink>
      <a:folHlink>
        <a:srgbClr val="6666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308</Words>
  <Application>Microsoft Macintosh PowerPoint</Application>
  <PresentationFormat>On-screen Show (4:3)</PresentationFormat>
  <Paragraphs>27</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
      <vt:lpstr>Public Transportation</vt:lpstr>
      <vt:lpstr>Public Transportation</vt:lpstr>
      <vt:lpstr>Event publication</vt:lpstr>
      <vt:lpstr>Event publication</vt:lpstr>
      <vt:lpstr>Trouble finding friends</vt:lpstr>
      <vt:lpstr>Trouble finding friends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Transportation</dc:title>
  <cp:lastModifiedBy>Nicole Yap</cp:lastModifiedBy>
  <cp:revision>2</cp:revision>
  <dcterms:modified xsi:type="dcterms:W3CDTF">2013-06-28T04:54:13Z</dcterms:modified>
</cp:coreProperties>
</file>