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68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3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3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B11A70-7FB0-4084-9555-49B1B62A9FF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3052B0-A30D-4BBB-931C-037FAFBE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2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GBW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8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decided to be an entrepreneur because he take a full benefit from his idea.</a:t>
            </a:r>
          </a:p>
          <a:p>
            <a:pPr marL="0" indent="0">
              <a:buNone/>
            </a:pPr>
            <a:r>
              <a:rPr lang="en-US" dirty="0" smtClean="0"/>
              <a:t>Started his business by analyzing the opportunity from his environment</a:t>
            </a:r>
          </a:p>
          <a:p>
            <a:pPr marL="0" indent="0">
              <a:buNone/>
            </a:pPr>
            <a:r>
              <a:rPr lang="en-US" dirty="0" smtClean="0"/>
              <a:t>maximizing his opportunity because he has a great networks</a:t>
            </a:r>
          </a:p>
          <a:p>
            <a:pPr marL="0" indent="0">
              <a:buNone/>
            </a:pPr>
            <a:r>
              <a:rPr lang="en-US" dirty="0" smtClean="0"/>
              <a:t>He doesn’t have any money when he started his business and also his business has many competitors</a:t>
            </a:r>
          </a:p>
          <a:p>
            <a:pPr marL="0" indent="0">
              <a:buNone/>
            </a:pPr>
            <a:r>
              <a:rPr lang="en-US" dirty="0" smtClean="0"/>
              <a:t>Be focus, passionate and detail </a:t>
            </a:r>
            <a:r>
              <a:rPr lang="en-US" smtClean="0"/>
              <a:t>oriented optimist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1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9</TotalTime>
  <Words>63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GBW</vt:lpstr>
      <vt:lpstr>Mr Wilson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GBW</dc:title>
  <dc:creator>Dharma Surya P</dc:creator>
  <cp:lastModifiedBy>Dharma Surya P</cp:lastModifiedBy>
  <cp:revision>2</cp:revision>
  <dcterms:created xsi:type="dcterms:W3CDTF">2013-06-25T04:08:29Z</dcterms:created>
  <dcterms:modified xsi:type="dcterms:W3CDTF">2013-06-25T04:18:05Z</dcterms:modified>
</cp:coreProperties>
</file>