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EE4214-D693-46FB-A0EC-40881526A1A2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D59927-00E5-4CB5-95AE-AD826E28F8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TahfidzQu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a social </a:t>
            </a:r>
            <a:r>
              <a:rPr lang="en-US" sz="3200" dirty="0" err="1" smtClean="0"/>
              <a:t>enterpreneur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challenges and advices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Physical disability</a:t>
            </a:r>
          </a:p>
          <a:p>
            <a:pPr>
              <a:buNone/>
            </a:pPr>
            <a:r>
              <a:rPr lang="en-US" dirty="0" smtClean="0"/>
              <a:t>Advices</a:t>
            </a:r>
          </a:p>
          <a:p>
            <a:r>
              <a:rPr lang="en-US" smtClean="0"/>
              <a:t>Be brave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Product</a:t>
            </a:r>
            <a:endParaRPr lang="en-US" dirty="0"/>
          </a:p>
        </p:txBody>
      </p:sp>
      <p:pic>
        <p:nvPicPr>
          <p:cNvPr id="4" name="Content Placeholder 3" descr="IMG_20130625_1008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86100" y="1447800"/>
            <a:ext cx="3429000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20130625_09561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86100" y="1447800"/>
            <a:ext cx="3429000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20130625_10145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2600" y="1447800"/>
            <a:ext cx="6096000" cy="4572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20130625_10082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2600" y="1447800"/>
            <a:ext cx="6096000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	: M. </a:t>
            </a:r>
            <a:r>
              <a:rPr lang="en-US" dirty="0" err="1" smtClean="0"/>
              <a:t>Suyitno</a:t>
            </a:r>
            <a:endParaRPr lang="en-US" dirty="0" smtClean="0"/>
          </a:p>
          <a:p>
            <a:r>
              <a:rPr lang="en-US" dirty="0" smtClean="0"/>
              <a:t>Age 	: 28</a:t>
            </a:r>
          </a:p>
          <a:p>
            <a:r>
              <a:rPr lang="en-US" dirty="0" smtClean="0"/>
              <a:t>Product Line (Mainly </a:t>
            </a:r>
            <a:r>
              <a:rPr lang="en-US" dirty="0" err="1" smtClean="0"/>
              <a:t>f&amp;b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a. Chips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b. Ice cream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c. Caterer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Also as independent book publisher</a:t>
            </a:r>
          </a:p>
          <a:p>
            <a:r>
              <a:rPr lang="en-US" dirty="0" smtClean="0"/>
              <a:t>Annual gross revenue about 1 billion rupiah (approximately 100.000 USD)</a:t>
            </a:r>
          </a:p>
          <a:p>
            <a:r>
              <a:rPr lang="en-US" dirty="0" smtClean="0"/>
              <a:t>Starting his business since 2 years ago.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Motivation</a:t>
            </a:r>
          </a:p>
          <a:p>
            <a:r>
              <a:rPr lang="en-US" dirty="0" smtClean="0"/>
              <a:t>To be useful for others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Vision</a:t>
            </a:r>
          </a:p>
          <a:p>
            <a:r>
              <a:rPr lang="en-US" dirty="0" smtClean="0"/>
              <a:t>Becoming a successful social entrepreneur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Mission</a:t>
            </a:r>
          </a:p>
          <a:p>
            <a:r>
              <a:rPr lang="en-US" dirty="0" smtClean="0"/>
              <a:t>Business diversification that is useful for mankind</a:t>
            </a:r>
          </a:p>
          <a:p>
            <a:r>
              <a:rPr lang="en-US" dirty="0" smtClean="0"/>
              <a:t>Care for children education</a:t>
            </a:r>
          </a:p>
          <a:p>
            <a:r>
              <a:rPr lang="en-US" dirty="0" smtClean="0"/>
              <a:t>Preaching while doing business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Risks taker</a:t>
            </a:r>
          </a:p>
          <a:p>
            <a:r>
              <a:rPr lang="en-US" dirty="0" smtClean="0"/>
              <a:t>Overconfidence</a:t>
            </a:r>
          </a:p>
          <a:p>
            <a:r>
              <a:rPr lang="en-US" dirty="0" smtClean="0"/>
              <a:t>Good Ethics</a:t>
            </a:r>
          </a:p>
          <a:p>
            <a:r>
              <a:rPr lang="en-US" dirty="0" smtClean="0"/>
              <a:t>Philanthropic</a:t>
            </a:r>
          </a:p>
          <a:p>
            <a:r>
              <a:rPr lang="en-US" dirty="0" smtClean="0"/>
              <a:t>Good networking</a:t>
            </a:r>
          </a:p>
          <a:p>
            <a:r>
              <a:rPr lang="en-US" dirty="0" smtClean="0"/>
              <a:t>Crazy</a:t>
            </a:r>
          </a:p>
          <a:p>
            <a:r>
              <a:rPr lang="en-US" dirty="0" smtClean="0"/>
              <a:t>Trustworthy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Words of mouth</a:t>
            </a:r>
          </a:p>
          <a:p>
            <a:r>
              <a:rPr lang="en-US" dirty="0" smtClean="0"/>
              <a:t>Guerilla Radio</a:t>
            </a:r>
          </a:p>
          <a:p>
            <a:r>
              <a:rPr lang="en-US" dirty="0" smtClean="0"/>
              <a:t>Exhibition</a:t>
            </a:r>
          </a:p>
          <a:p>
            <a:r>
              <a:rPr lang="en-US" dirty="0" smtClean="0"/>
              <a:t>Stores Consignee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Philanthropy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Children Al Quran Education Center</a:t>
            </a:r>
          </a:p>
          <a:p>
            <a:r>
              <a:rPr lang="en-US" dirty="0" smtClean="0"/>
              <a:t>50% of profit for social action</a:t>
            </a:r>
          </a:p>
          <a:p>
            <a:r>
              <a:rPr lang="en-US" dirty="0" smtClean="0"/>
              <a:t>Islamic boarding house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Religious market</a:t>
            </a:r>
          </a:p>
          <a:p>
            <a:r>
              <a:rPr lang="en-US" dirty="0" smtClean="0"/>
              <a:t>Healthy and organic products</a:t>
            </a:r>
          </a:p>
          <a:p>
            <a:r>
              <a:rPr lang="en-US" dirty="0" smtClean="0"/>
              <a:t>Supporting local farmers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business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Mineral Water</a:t>
            </a:r>
          </a:p>
          <a:p>
            <a:r>
              <a:rPr lang="en-US" dirty="0" smtClean="0"/>
              <a:t>Minimarkets</a:t>
            </a:r>
          </a:p>
          <a:p>
            <a:r>
              <a:rPr lang="en-US" dirty="0" smtClean="0"/>
              <a:t>Islamic schools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108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Rumah TahfidzQu a social enterpreneur</vt:lpstr>
      <vt:lpstr>Profile</vt:lpstr>
      <vt:lpstr>Startups</vt:lpstr>
      <vt:lpstr>Vision and Mission</vt:lpstr>
      <vt:lpstr>Business attitude</vt:lpstr>
      <vt:lpstr>Marketing Technique</vt:lpstr>
      <vt:lpstr>Philanthropy Acts</vt:lpstr>
      <vt:lpstr>Competitive advantage</vt:lpstr>
      <vt:lpstr>Future business line</vt:lpstr>
      <vt:lpstr>Biggest challenges and advices</vt:lpstr>
      <vt:lpstr>Main Product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Rumah TahfidzQu a social enterpreneur</dc:title>
  <dc:creator>fransiskus</dc:creator>
  <cp:lastModifiedBy>fransiskus</cp:lastModifiedBy>
  <cp:revision>5</cp:revision>
  <dcterms:created xsi:type="dcterms:W3CDTF">2013-06-25T03:34:44Z</dcterms:created>
  <dcterms:modified xsi:type="dcterms:W3CDTF">2013-06-25T04:10:52Z</dcterms:modified>
</cp:coreProperties>
</file>